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44"/>
  </p:notesMasterIdLst>
  <p:handoutMasterIdLst>
    <p:handoutMasterId r:id="rId45"/>
  </p:handoutMasterIdLst>
  <p:sldIdLst>
    <p:sldId id="257" r:id="rId6"/>
    <p:sldId id="304" r:id="rId7"/>
    <p:sldId id="293" r:id="rId8"/>
    <p:sldId id="294" r:id="rId9"/>
    <p:sldId id="258" r:id="rId10"/>
    <p:sldId id="313" r:id="rId11"/>
    <p:sldId id="261" r:id="rId12"/>
    <p:sldId id="296" r:id="rId13"/>
    <p:sldId id="264" r:id="rId14"/>
    <p:sldId id="267" r:id="rId15"/>
    <p:sldId id="268" r:id="rId16"/>
    <p:sldId id="269" r:id="rId17"/>
    <p:sldId id="291" r:id="rId18"/>
    <p:sldId id="292" r:id="rId19"/>
    <p:sldId id="297" r:id="rId20"/>
    <p:sldId id="270" r:id="rId21"/>
    <p:sldId id="271" r:id="rId22"/>
    <p:sldId id="272" r:id="rId23"/>
    <p:sldId id="273" r:id="rId24"/>
    <p:sldId id="274" r:id="rId25"/>
    <p:sldId id="303" r:id="rId26"/>
    <p:sldId id="278" r:id="rId27"/>
    <p:sldId id="279" r:id="rId28"/>
    <p:sldId id="281" r:id="rId29"/>
    <p:sldId id="282" r:id="rId30"/>
    <p:sldId id="283" r:id="rId31"/>
    <p:sldId id="284" r:id="rId32"/>
    <p:sldId id="285" r:id="rId33"/>
    <p:sldId id="286" r:id="rId34"/>
    <p:sldId id="306" r:id="rId35"/>
    <p:sldId id="315" r:id="rId36"/>
    <p:sldId id="316" r:id="rId37"/>
    <p:sldId id="309" r:id="rId38"/>
    <p:sldId id="317" r:id="rId39"/>
    <p:sldId id="314" r:id="rId40"/>
    <p:sldId id="289" r:id="rId41"/>
    <p:sldId id="318" r:id="rId42"/>
    <p:sldId id="290" r:id="rId4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p15:clr>
            <a:srgbClr val="A4A3A4"/>
          </p15:clr>
        </p15:guide>
        <p15:guide id="3" orient="horz" pos="309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BF7"/>
    <a:srgbClr val="F7CA3B"/>
    <a:srgbClr val="E2F0D9"/>
    <a:srgbClr val="81A2D7"/>
    <a:srgbClr val="B9CDE5"/>
    <a:srgbClr val="000000"/>
    <a:srgbClr val="5B9BD5"/>
    <a:srgbClr val="A9D18E"/>
    <a:srgbClr val="A5A5A5"/>
    <a:srgbClr val="E733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496" autoAdjust="0"/>
  </p:normalViewPr>
  <p:slideViewPr>
    <p:cSldViewPr snapToGrid="0">
      <p:cViewPr varScale="1">
        <p:scale>
          <a:sx n="79" d="100"/>
          <a:sy n="79" d="100"/>
        </p:scale>
        <p:origin x="1764" y="78"/>
      </p:cViewPr>
      <p:guideLst>
        <p:guide orient="horz" pos="2160"/>
        <p:guide pos="2880"/>
        <p:guide orient="horz" pos="3090"/>
      </p:guideLst>
    </p:cSldViewPr>
  </p:slideViewPr>
  <p:notesTextViewPr>
    <p:cViewPr>
      <p:scale>
        <a:sx n="1" d="1"/>
        <a:sy n="1" d="1"/>
      </p:scale>
      <p:origin x="0" y="0"/>
    </p:cViewPr>
  </p:notesTextViewPr>
  <p:notesViewPr>
    <p:cSldViewPr snapToGrid="0">
      <p:cViewPr varScale="1">
        <p:scale>
          <a:sx n="56" d="100"/>
          <a:sy n="56" d="100"/>
        </p:scale>
        <p:origin x="285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fr-FR" dirty="0" smtClean="0"/>
              <a:t>NOM</a:t>
            </a:r>
            <a:endParaRPr lang="fr-FR" dirty="0"/>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r>
              <a:rPr lang="fr-FR" dirty="0" smtClean="0"/>
              <a:t>DATE</a:t>
            </a:r>
            <a:endParaRPr lang="fr-FR"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fr-FR" dirty="0" smtClean="0"/>
              <a:t>TEXTE</a:t>
            </a:r>
            <a:endParaRPr lang="fr-FR" dirty="0"/>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596B1F-D0A5-4C9A-8EB4-1FCFC59F2F08}" type="slidenum">
              <a:rPr lang="fr-FR" smtClean="0"/>
              <a:t>‹N°›</a:t>
            </a:fld>
            <a:endParaRPr lang="fr-FR" dirty="0"/>
          </a:p>
        </p:txBody>
      </p:sp>
    </p:spTree>
    <p:extLst>
      <p:ext uri="{BB962C8B-B14F-4D97-AF65-F5344CB8AC3E}">
        <p14:creationId xmlns:p14="http://schemas.microsoft.com/office/powerpoint/2010/main" val="8896951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fr-FR" dirty="0" smtClean="0"/>
              <a:t>NOME</a:t>
            </a:r>
            <a:endParaRPr lang="fr-FR"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r>
              <a:rPr lang="fr-FR" noProof="0" dirty="0" smtClean="0"/>
              <a:t>DATE</a:t>
            </a:r>
            <a:endParaRPr lang="fr-FR" noProof="0" dirty="0"/>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noProof="0" dirty="0" smtClean="0"/>
              <a:t>CLIQUEZ POUR INSÉRER TEXTE</a:t>
            </a:r>
            <a:endParaRPr lang="fr-FR" noProof="0" dirty="0"/>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fr-FR" dirty="0" smtClean="0"/>
              <a:t>TEXT</a:t>
            </a:r>
            <a:endParaRPr lang="fr-FR"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17236F-AF1B-4CBE-BBD5-400A6FDD3979}" type="slidenum">
              <a:rPr lang="fr-FR" noProof="0" smtClean="0"/>
              <a:t>‹N°›</a:t>
            </a:fld>
            <a:endParaRPr lang="fr-FR" noProof="0" dirty="0"/>
          </a:p>
        </p:txBody>
      </p:sp>
    </p:spTree>
    <p:extLst>
      <p:ext uri="{BB962C8B-B14F-4D97-AF65-F5344CB8AC3E}">
        <p14:creationId xmlns:p14="http://schemas.microsoft.com/office/powerpoint/2010/main" val="196240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Not only have our colleagues died or been injured in traffic accidents, but we have also caused the death of pedestrians, drivers, and passengers of other vehicles. Beyond the dramatic human loss, some incidents result in acceptance problems with a negative impact on AAH in its field of operations and on our national reputation.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Out of 28 traffic incidents in 2019, 50% are considered to have endogenous causes, either through lack of vigilance or protection, or due to drivers not following procedures, meaning they could have been prevented. In some extreme cases, accidents have resulted in the loss of life of our employees or community members.</a:t>
            </a:r>
            <a:endParaRPr lang="fr-FR" dirty="0"/>
          </a:p>
        </p:txBody>
      </p:sp>
      <p:sp>
        <p:nvSpPr>
          <p:cNvPr id="4" name="Espace réservé du numéro de diapositive 3"/>
          <p:cNvSpPr>
            <a:spLocks noGrp="1"/>
          </p:cNvSpPr>
          <p:nvPr>
            <p:ph type="sldNum" sz="quarter" idx="10"/>
          </p:nvPr>
        </p:nvSpPr>
        <p:spPr/>
        <p:txBody>
          <a:bodyPr/>
          <a:lstStyle/>
          <a:p>
            <a:fld id="{E117236F-AF1B-4CBE-BBD5-400A6FDD3979}" type="slidenum">
              <a:rPr lang="fr-FR" noProof="0" smtClean="0"/>
              <a:t>5</a:t>
            </a:fld>
            <a:endParaRPr lang="fr-FR" noProof="0" dirty="0"/>
          </a:p>
        </p:txBody>
      </p:sp>
    </p:spTree>
    <p:extLst>
      <p:ext uri="{BB962C8B-B14F-4D97-AF65-F5344CB8AC3E}">
        <p14:creationId xmlns:p14="http://schemas.microsoft.com/office/powerpoint/2010/main" val="1839855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2"/>
            <a:r>
              <a:rPr lang="en-US" sz="1200" b="1" kern="1200" dirty="0" smtClean="0">
                <a:solidFill>
                  <a:schemeClr val="tx1"/>
                </a:solidFill>
                <a:effectLst/>
                <a:latin typeface="+mn-lt"/>
                <a:ea typeface="+mn-ea"/>
                <a:cs typeface="+mn-cs"/>
              </a:rPr>
              <a:t>Logistics</a:t>
            </a:r>
          </a:p>
          <a:p>
            <a:pPr lvl="2"/>
            <a:r>
              <a:rPr lang="en-US" sz="1200" b="0" kern="1200" dirty="0" smtClean="0">
                <a:solidFill>
                  <a:schemeClr val="tx1"/>
                </a:solidFill>
                <a:effectLst/>
                <a:latin typeface="+mn-lt"/>
                <a:ea typeface="+mn-ea"/>
                <a:cs typeface="+mn-cs"/>
              </a:rPr>
              <a:t>The Logistics Focal Point, in addition to managing the fleet, is in charge of validating the driving tests, running the training and road safety awareness modules, allocating the equipment (motorbike) and supplying the minimum standard accessories. He is responsible for checking that the process has been carried out in full.</a:t>
            </a:r>
          </a:p>
          <a:p>
            <a:pPr lvl="2"/>
            <a:r>
              <a:rPr lang="en-US" sz="1200" b="1" kern="1200" dirty="0" smtClean="0">
                <a:solidFill>
                  <a:schemeClr val="tx1"/>
                </a:solidFill>
                <a:effectLst/>
                <a:latin typeface="+mn-lt"/>
                <a:ea typeface="+mn-ea"/>
                <a:cs typeface="+mn-cs"/>
              </a:rPr>
              <a:t>Human Resources</a:t>
            </a:r>
          </a:p>
          <a:p>
            <a:pPr lvl="2"/>
            <a:r>
              <a:rPr lang="en-US" sz="1200" b="0" kern="1200" dirty="0" smtClean="0">
                <a:solidFill>
                  <a:schemeClr val="tx1"/>
                </a:solidFill>
                <a:effectLst/>
                <a:latin typeface="+mn-lt"/>
                <a:ea typeface="+mn-ea"/>
                <a:cs typeface="+mn-cs"/>
              </a:rPr>
              <a:t>The Human Resources Focal Point is responsible for ensuring that the recruitment process is in line with the use of the motorbikes and that the conditions of use of the motorbike are communicated to the employee and that the employee agrees to respect them. They must also check that the document relating to the conditions of use is properly filed in the employee's file. </a:t>
            </a:r>
          </a:p>
          <a:p>
            <a:pPr lvl="2"/>
            <a:r>
              <a:rPr lang="en-US" sz="1200" b="1" kern="1200" dirty="0" smtClean="0">
                <a:solidFill>
                  <a:schemeClr val="tx1"/>
                </a:solidFill>
                <a:effectLst/>
                <a:latin typeface="+mn-lt"/>
                <a:ea typeface="+mn-ea"/>
                <a:cs typeface="+mn-cs"/>
              </a:rPr>
              <a:t>Security</a:t>
            </a:r>
          </a:p>
          <a:p>
            <a:pPr lvl="2"/>
            <a:r>
              <a:rPr lang="en-US" sz="1200" b="0" kern="1200" dirty="0" smtClean="0">
                <a:solidFill>
                  <a:schemeClr val="tx1"/>
                </a:solidFill>
                <a:effectLst/>
                <a:latin typeface="+mn-lt"/>
                <a:ea typeface="+mn-ea"/>
                <a:cs typeface="+mn-cs"/>
              </a:rPr>
              <a:t>The Security Focal Point is in charge of the preliminary risk analysis, which allows recommendations to be made regarding the content of training courses, travel rules and the equipment and accessories to be provided to the employee.</a:t>
            </a:r>
            <a:endParaRPr lang="fr-FR" b="0" dirty="0"/>
          </a:p>
        </p:txBody>
      </p:sp>
      <p:sp>
        <p:nvSpPr>
          <p:cNvPr id="4" name="Espace réservé du numéro de diapositive 3"/>
          <p:cNvSpPr>
            <a:spLocks noGrp="1"/>
          </p:cNvSpPr>
          <p:nvPr>
            <p:ph type="sldNum" sz="quarter" idx="10"/>
          </p:nvPr>
        </p:nvSpPr>
        <p:spPr/>
        <p:txBody>
          <a:bodyPr/>
          <a:lstStyle/>
          <a:p>
            <a:fld id="{E117236F-AF1B-4CBE-BBD5-400A6FDD3979}" type="slidenum">
              <a:rPr lang="fr-FR" noProof="0" smtClean="0"/>
              <a:t>6</a:t>
            </a:fld>
            <a:endParaRPr lang="fr-FR" noProof="0" dirty="0"/>
          </a:p>
        </p:txBody>
      </p:sp>
    </p:spTree>
    <p:extLst>
      <p:ext uri="{BB962C8B-B14F-4D97-AF65-F5344CB8AC3E}">
        <p14:creationId xmlns:p14="http://schemas.microsoft.com/office/powerpoint/2010/main" val="340695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smtClean="0"/>
              <a:t>This is the main objective of this awareness session: to provide the essential elements of the operational driving of a motorcycle in the framework of AAH activities</a:t>
            </a:r>
            <a:endParaRPr lang="fr-FR" dirty="0"/>
          </a:p>
        </p:txBody>
      </p:sp>
      <p:sp>
        <p:nvSpPr>
          <p:cNvPr id="4" name="Espace réservé du numéro de diapositive 3"/>
          <p:cNvSpPr>
            <a:spLocks noGrp="1"/>
          </p:cNvSpPr>
          <p:nvPr>
            <p:ph type="sldNum" sz="quarter" idx="10"/>
          </p:nvPr>
        </p:nvSpPr>
        <p:spPr/>
        <p:txBody>
          <a:bodyPr/>
          <a:lstStyle/>
          <a:p>
            <a:fld id="{E117236F-AF1B-4CBE-BBD5-400A6FDD3979}" type="slidenum">
              <a:rPr lang="fr-FR" noProof="0" smtClean="0"/>
              <a:t>7</a:t>
            </a:fld>
            <a:endParaRPr lang="fr-FR" noProof="0" dirty="0"/>
          </a:p>
        </p:txBody>
      </p:sp>
    </p:spTree>
    <p:extLst>
      <p:ext uri="{BB962C8B-B14F-4D97-AF65-F5344CB8AC3E}">
        <p14:creationId xmlns:p14="http://schemas.microsoft.com/office/powerpoint/2010/main" val="3569592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kern="1200" dirty="0" smtClean="0">
                <a:solidFill>
                  <a:schemeClr val="tx1"/>
                </a:solidFill>
                <a:effectLst/>
                <a:latin typeface="+mn-lt"/>
                <a:ea typeface="+mn-ea"/>
                <a:cs typeface="+mn-cs"/>
              </a:rPr>
              <a:t>Minimum attire required to ride a motorcycle:</a:t>
            </a:r>
          </a:p>
          <a:p>
            <a:r>
              <a:rPr lang="en-US" sz="1200" kern="1200" dirty="0" smtClean="0">
                <a:solidFill>
                  <a:schemeClr val="tx1"/>
                </a:solidFill>
                <a:effectLst/>
                <a:latin typeface="+mn-lt"/>
                <a:ea typeface="+mn-ea"/>
                <a:cs typeface="+mn-cs"/>
              </a:rPr>
              <a:t>Helmet (provided by AAH)</a:t>
            </a:r>
          </a:p>
          <a:p>
            <a:r>
              <a:rPr lang="en-US" sz="1200" kern="1200" dirty="0" smtClean="0">
                <a:solidFill>
                  <a:schemeClr val="tx1"/>
                </a:solidFill>
                <a:effectLst/>
                <a:latin typeface="+mn-lt"/>
                <a:ea typeface="+mn-ea"/>
                <a:cs typeface="+mn-cs"/>
              </a:rPr>
              <a:t>Close-toed shoes</a:t>
            </a:r>
          </a:p>
          <a:p>
            <a:r>
              <a:rPr lang="en-US" sz="1200" kern="1200" dirty="0" smtClean="0">
                <a:solidFill>
                  <a:schemeClr val="tx1"/>
                </a:solidFill>
                <a:effectLst/>
                <a:latin typeface="+mn-lt"/>
                <a:ea typeface="+mn-ea"/>
                <a:cs typeface="+mn-cs"/>
              </a:rPr>
              <a:t>Resistant jacket</a:t>
            </a:r>
          </a:p>
          <a:p>
            <a:r>
              <a:rPr lang="en-US" sz="1200" kern="1200" dirty="0" smtClean="0">
                <a:solidFill>
                  <a:schemeClr val="tx1"/>
                </a:solidFill>
                <a:effectLst/>
                <a:latin typeface="+mn-lt"/>
                <a:ea typeface="+mn-ea"/>
                <a:cs typeface="+mn-cs"/>
              </a:rPr>
              <a:t>Resistant pants</a:t>
            </a:r>
          </a:p>
          <a:p>
            <a:r>
              <a:rPr lang="en-US" sz="1200" kern="1200" dirty="0" smtClean="0">
                <a:solidFill>
                  <a:schemeClr val="tx1"/>
                </a:solidFill>
                <a:effectLst/>
                <a:latin typeface="+mn-lt"/>
                <a:ea typeface="+mn-ea"/>
                <a:cs typeface="+mn-cs"/>
              </a:rPr>
              <a:t>Mandatory identification equipment (provided by AAH - depending on the mission's security policy) </a:t>
            </a:r>
            <a:endParaRPr lang="fr-FR" dirty="0"/>
          </a:p>
        </p:txBody>
      </p:sp>
      <p:sp>
        <p:nvSpPr>
          <p:cNvPr id="4" name="Espace réservé du numéro de diapositive 3"/>
          <p:cNvSpPr>
            <a:spLocks noGrp="1"/>
          </p:cNvSpPr>
          <p:nvPr>
            <p:ph type="sldNum" sz="quarter" idx="10"/>
          </p:nvPr>
        </p:nvSpPr>
        <p:spPr/>
        <p:txBody>
          <a:bodyPr/>
          <a:lstStyle/>
          <a:p>
            <a:fld id="{E117236F-AF1B-4CBE-BBD5-400A6FDD3979}" type="slidenum">
              <a:rPr lang="fr-FR" noProof="0" smtClean="0"/>
              <a:t>13</a:t>
            </a:fld>
            <a:endParaRPr lang="fr-FR" noProof="0" dirty="0"/>
          </a:p>
        </p:txBody>
      </p:sp>
    </p:spTree>
    <p:extLst>
      <p:ext uri="{BB962C8B-B14F-4D97-AF65-F5344CB8AC3E}">
        <p14:creationId xmlns:p14="http://schemas.microsoft.com/office/powerpoint/2010/main" val="3875589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117236F-AF1B-4CBE-BBD5-400A6FDD3979}" type="slidenum">
              <a:rPr lang="fr-FR" noProof="0" smtClean="0"/>
              <a:t>15</a:t>
            </a:fld>
            <a:endParaRPr lang="fr-FR" noProof="0" dirty="0"/>
          </a:p>
        </p:txBody>
      </p:sp>
    </p:spTree>
    <p:extLst>
      <p:ext uri="{BB962C8B-B14F-4D97-AF65-F5344CB8AC3E}">
        <p14:creationId xmlns:p14="http://schemas.microsoft.com/office/powerpoint/2010/main" val="18585007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TURE VERTE">
    <p:spTree>
      <p:nvGrpSpPr>
        <p:cNvPr id="1" name=""/>
        <p:cNvGrpSpPr/>
        <p:nvPr/>
      </p:nvGrpSpPr>
      <p:grpSpPr>
        <a:xfrm>
          <a:off x="0" y="0"/>
          <a:ext cx="0" cy="0"/>
          <a:chOff x="0" y="0"/>
          <a:chExt cx="0" cy="0"/>
        </a:xfrm>
      </p:grpSpPr>
      <p:sp>
        <p:nvSpPr>
          <p:cNvPr id="12" name="Título 1"/>
          <p:cNvSpPr>
            <a:spLocks noGrp="1"/>
          </p:cNvSpPr>
          <p:nvPr>
            <p:ph type="ctrTitle" hasCustomPrompt="1"/>
          </p:nvPr>
        </p:nvSpPr>
        <p:spPr>
          <a:xfrm>
            <a:off x="1143000" y="1122363"/>
            <a:ext cx="6076950" cy="2387600"/>
          </a:xfrm>
          <a:prstGeom prst="rect">
            <a:avLst/>
          </a:prstGeom>
        </p:spPr>
        <p:txBody>
          <a:bodyPr anchor="b"/>
          <a:lstStyle>
            <a:lvl1pPr>
              <a:defRPr cap="all" baseline="0"/>
            </a:lvl1pPr>
          </a:lstStyle>
          <a:p>
            <a:r>
              <a:rPr lang="fr-FR" noProof="0" dirty="0" smtClean="0"/>
              <a:t>CLIQUEZ POUR INSÉRER LE TITRE DE LA PRÉSENTATION</a:t>
            </a:r>
            <a:endParaRPr lang="fr-FR" noProof="0" dirty="0"/>
          </a:p>
        </p:txBody>
      </p:sp>
      <p:pic>
        <p:nvPicPr>
          <p:cNvPr id="14" name="Imagen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97456" y="5190013"/>
            <a:ext cx="2133600" cy="1370115"/>
          </a:xfrm>
          <a:prstGeom prst="rect">
            <a:avLst/>
          </a:prstGeom>
        </p:spPr>
      </p:pic>
      <p:sp>
        <p:nvSpPr>
          <p:cNvPr id="3" name="Marcador de texto 2"/>
          <p:cNvSpPr>
            <a:spLocks noGrp="1"/>
          </p:cNvSpPr>
          <p:nvPr>
            <p:ph type="body" sz="quarter" idx="11" hasCustomPrompt="1"/>
          </p:nvPr>
        </p:nvSpPr>
        <p:spPr>
          <a:xfrm>
            <a:off x="1143000" y="3707289"/>
            <a:ext cx="6076950" cy="1490662"/>
          </a:xfrm>
          <a:prstGeom prst="rect">
            <a:avLst/>
          </a:prstGeom>
        </p:spPr>
        <p:txBody>
          <a:bodyPr/>
          <a:lstStyle>
            <a:lvl1pPr>
              <a:defRPr/>
            </a:lvl1pPr>
          </a:lstStyle>
          <a:p>
            <a:pPr lvl="0"/>
            <a:r>
              <a:rPr lang="fr-FR" noProof="0" dirty="0" smtClean="0"/>
              <a:t>Cliquez pour insérer le sous-titre</a:t>
            </a:r>
            <a:endParaRPr lang="fr-FR" noProof="0" dirty="0"/>
          </a:p>
        </p:txBody>
      </p:sp>
    </p:spTree>
    <p:extLst>
      <p:ext uri="{BB962C8B-B14F-4D97-AF65-F5344CB8AC3E}">
        <p14:creationId xmlns:p14="http://schemas.microsoft.com/office/powerpoint/2010/main" val="405326311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APO BASE VERTE DEUX LIGNES">
    <p:spTree>
      <p:nvGrpSpPr>
        <p:cNvPr id="1" name=""/>
        <p:cNvGrpSpPr/>
        <p:nvPr/>
      </p:nvGrpSpPr>
      <p:grpSpPr>
        <a:xfrm>
          <a:off x="0" y="0"/>
          <a:ext cx="0" cy="0"/>
          <a:chOff x="0" y="0"/>
          <a:chExt cx="0" cy="0"/>
        </a:xfrm>
      </p:grpSpPr>
      <p:sp>
        <p:nvSpPr>
          <p:cNvPr id="6" name="Marcador de texto 13"/>
          <p:cNvSpPr>
            <a:spLocks noGrp="1"/>
          </p:cNvSpPr>
          <p:nvPr>
            <p:ph type="body" sz="quarter" idx="10" hasCustomPrompt="1"/>
          </p:nvPr>
        </p:nvSpPr>
        <p:spPr>
          <a:xfrm>
            <a:off x="457200" y="1943100"/>
            <a:ext cx="8229600" cy="4686300"/>
          </a:xfrm>
          <a:prstGeom prst="rect">
            <a:avLst/>
          </a:prstGeom>
        </p:spPr>
        <p:txBody>
          <a:bodyPr/>
          <a:lstStyle>
            <a:lvl1pPr marL="457200" marR="0" indent="-457200" algn="l" defTabSz="685800" rtl="0" eaLnBrk="1" fontAlgn="auto" latinLnBrk="0" hangingPunct="1">
              <a:lnSpc>
                <a:spcPct val="90000"/>
              </a:lnSpc>
              <a:spcBef>
                <a:spcPts val="750"/>
              </a:spcBef>
              <a:spcAft>
                <a:spcPts val="0"/>
              </a:spcAft>
              <a:buClrTx/>
              <a:buSzTx/>
              <a:buFont typeface="+mj-lt"/>
              <a:buAutoNum type="arabicPeriod"/>
              <a:tabLst/>
              <a:defRPr baseline="0"/>
            </a:lvl1pPr>
            <a:lvl2pPr>
              <a:defRPr/>
            </a:lvl2pPr>
            <a:lvl3pPr>
              <a:defRPr baseline="0"/>
            </a:lvl3pPr>
            <a:lvl4pPr>
              <a:defRPr/>
            </a:lvl4pPr>
            <a:lvl5pPr>
              <a:defRPr/>
            </a:lvl5pPr>
          </a:lstStyle>
          <a:p>
            <a:pPr lvl="0"/>
            <a:r>
              <a:rPr lang="fr-FR" noProof="0" dirty="0" smtClean="0"/>
              <a:t>Cliquez pour insérer le texte</a:t>
            </a:r>
          </a:p>
          <a:p>
            <a:pPr lvl="1"/>
            <a:r>
              <a:rPr lang="fr-FR" noProof="0" dirty="0" smtClean="0"/>
              <a:t>Seconde niveau</a:t>
            </a:r>
          </a:p>
          <a:p>
            <a:pPr lvl="2"/>
            <a:r>
              <a:rPr lang="fr-FR" noProof="0" dirty="0" smtClean="0"/>
              <a:t>Troisième niveau</a:t>
            </a:r>
          </a:p>
          <a:p>
            <a:pPr lvl="4"/>
            <a:endParaRPr lang="fr-FR" noProof="0" dirty="0" smtClean="0"/>
          </a:p>
          <a:p>
            <a:pPr lvl="0"/>
            <a:r>
              <a:rPr lang="fr-FR" noProof="0" dirty="0" smtClean="0"/>
              <a:t>Cliquez pour insérer le texte</a:t>
            </a:r>
          </a:p>
          <a:p>
            <a:pPr lvl="1"/>
            <a:r>
              <a:rPr lang="fr-FR" noProof="0" dirty="0" smtClean="0"/>
              <a:t>Seconde niveau</a:t>
            </a:r>
          </a:p>
          <a:p>
            <a:pPr lvl="2"/>
            <a:r>
              <a:rPr lang="fr-FR" noProof="0" dirty="0" smtClean="0"/>
              <a:t>Troisième niveau</a:t>
            </a:r>
          </a:p>
          <a:p>
            <a:pPr lvl="1"/>
            <a:endParaRPr lang="fr-FR" noProof="0" dirty="0"/>
          </a:p>
        </p:txBody>
      </p:sp>
      <p:sp>
        <p:nvSpPr>
          <p:cNvPr id="8" name="Título 2"/>
          <p:cNvSpPr>
            <a:spLocks noGrp="1"/>
          </p:cNvSpPr>
          <p:nvPr>
            <p:ph type="title" hasCustomPrompt="1"/>
          </p:nvPr>
        </p:nvSpPr>
        <p:spPr>
          <a:xfrm>
            <a:off x="457200" y="365126"/>
            <a:ext cx="8229600" cy="1325563"/>
          </a:xfrm>
          <a:prstGeom prst="rect">
            <a:avLst/>
          </a:prstGeom>
        </p:spPr>
        <p:txBody>
          <a:bodyPr/>
          <a:lstStyle>
            <a:lvl1pPr>
              <a:lnSpc>
                <a:spcPts val="4400"/>
              </a:lnSpc>
              <a:defRPr sz="4000" cap="all" baseline="0"/>
            </a:lvl1pPr>
          </a:lstStyle>
          <a:p>
            <a:r>
              <a:rPr lang="fr-FR" noProof="0" dirty="0" smtClean="0"/>
              <a:t>CLIQUEZ POUR INSÉRER LE TITRE</a:t>
            </a:r>
            <a:endParaRPr lang="fr-FR" noProof="0" dirty="0"/>
          </a:p>
        </p:txBody>
      </p:sp>
      <p:cxnSp>
        <p:nvCxnSpPr>
          <p:cNvPr id="9" name="Straight Connector 12"/>
          <p:cNvCxnSpPr/>
          <p:nvPr/>
        </p:nvCxnSpPr>
        <p:spPr>
          <a:xfrm>
            <a:off x="457200" y="1717403"/>
            <a:ext cx="8229600" cy="0"/>
          </a:xfrm>
          <a:prstGeom prst="line">
            <a:avLst/>
          </a:prstGeom>
          <a:ln w="25400">
            <a:solidFill>
              <a:srgbClr val="52AE3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881659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 BASE BLEU DEUX LIGNES">
    <p:spTree>
      <p:nvGrpSpPr>
        <p:cNvPr id="1" name=""/>
        <p:cNvGrpSpPr/>
        <p:nvPr/>
      </p:nvGrpSpPr>
      <p:grpSpPr>
        <a:xfrm>
          <a:off x="0" y="0"/>
          <a:ext cx="0" cy="0"/>
          <a:chOff x="0" y="0"/>
          <a:chExt cx="0" cy="0"/>
        </a:xfrm>
      </p:grpSpPr>
      <p:sp>
        <p:nvSpPr>
          <p:cNvPr id="6" name="Marcador de texto 13"/>
          <p:cNvSpPr>
            <a:spLocks noGrp="1"/>
          </p:cNvSpPr>
          <p:nvPr>
            <p:ph type="body" sz="quarter" idx="10" hasCustomPrompt="1"/>
          </p:nvPr>
        </p:nvSpPr>
        <p:spPr>
          <a:xfrm>
            <a:off x="457200" y="1943100"/>
            <a:ext cx="8229600" cy="4686300"/>
          </a:xfrm>
          <a:prstGeom prst="rect">
            <a:avLst/>
          </a:prstGeom>
        </p:spPr>
        <p:txBody>
          <a:bodyPr/>
          <a:lstStyle>
            <a:lvl1pPr marL="457200" marR="0" indent="-457200" algn="l" defTabSz="685800" rtl="0" eaLnBrk="1" fontAlgn="auto" latinLnBrk="0" hangingPunct="1">
              <a:lnSpc>
                <a:spcPct val="90000"/>
              </a:lnSpc>
              <a:spcBef>
                <a:spcPts val="750"/>
              </a:spcBef>
              <a:spcAft>
                <a:spcPts val="0"/>
              </a:spcAft>
              <a:buClrTx/>
              <a:buSzTx/>
              <a:buFont typeface="+mj-lt"/>
              <a:buAutoNum type="arabicPeriod"/>
              <a:tabLst/>
              <a:defRPr/>
            </a:lvl1pPr>
            <a:lvl2pPr>
              <a:defRPr/>
            </a:lvl2pPr>
            <a:lvl3pPr>
              <a:defRPr/>
            </a:lvl3pPr>
            <a:lvl4pPr>
              <a:defRPr/>
            </a:lvl4pPr>
            <a:lvl5pPr>
              <a:defRPr/>
            </a:lvl5pPr>
          </a:lstStyle>
          <a:p>
            <a:pPr lvl="0"/>
            <a:r>
              <a:rPr lang="fr-FR" noProof="0" dirty="0" smtClean="0"/>
              <a:t>Cliquez pour insérer le texte</a:t>
            </a:r>
          </a:p>
          <a:p>
            <a:pPr lvl="1"/>
            <a:r>
              <a:rPr lang="fr-FR" noProof="0" dirty="0" smtClean="0"/>
              <a:t>Seconde niveau</a:t>
            </a:r>
          </a:p>
          <a:p>
            <a:pPr lvl="2"/>
            <a:r>
              <a:rPr lang="fr-FR" noProof="0" dirty="0" smtClean="0"/>
              <a:t>Troisième niveau</a:t>
            </a:r>
          </a:p>
          <a:p>
            <a:pPr lvl="4"/>
            <a:endParaRPr lang="fr-FR" noProof="0" dirty="0" smtClean="0"/>
          </a:p>
          <a:p>
            <a:pPr lvl="0"/>
            <a:r>
              <a:rPr lang="fr-FR" noProof="0" dirty="0" smtClean="0"/>
              <a:t>Cliquez pour insérer le texte</a:t>
            </a:r>
          </a:p>
          <a:p>
            <a:pPr lvl="1"/>
            <a:r>
              <a:rPr lang="fr-FR" noProof="0" dirty="0" smtClean="0"/>
              <a:t>Seconde niveau</a:t>
            </a:r>
          </a:p>
          <a:p>
            <a:pPr lvl="2"/>
            <a:r>
              <a:rPr lang="fr-FR" noProof="0" dirty="0" smtClean="0"/>
              <a:t>Troisième niveau</a:t>
            </a:r>
          </a:p>
          <a:p>
            <a:pPr lvl="1"/>
            <a:endParaRPr lang="fr-FR" noProof="0" dirty="0"/>
          </a:p>
        </p:txBody>
      </p:sp>
      <p:sp>
        <p:nvSpPr>
          <p:cNvPr id="8" name="Título 2"/>
          <p:cNvSpPr>
            <a:spLocks noGrp="1"/>
          </p:cNvSpPr>
          <p:nvPr>
            <p:ph type="title" hasCustomPrompt="1"/>
          </p:nvPr>
        </p:nvSpPr>
        <p:spPr>
          <a:xfrm>
            <a:off x="457200" y="365126"/>
            <a:ext cx="8229600" cy="1325563"/>
          </a:xfrm>
          <a:prstGeom prst="rect">
            <a:avLst/>
          </a:prstGeom>
        </p:spPr>
        <p:txBody>
          <a:bodyPr/>
          <a:lstStyle>
            <a:lvl1pPr>
              <a:lnSpc>
                <a:spcPts val="4400"/>
              </a:lnSpc>
              <a:defRPr sz="4000" cap="all" baseline="0">
                <a:solidFill>
                  <a:schemeClr val="tx1"/>
                </a:solidFill>
              </a:defRPr>
            </a:lvl1pPr>
          </a:lstStyle>
          <a:p>
            <a:r>
              <a:rPr lang="fr-FR" noProof="0" dirty="0" smtClean="0"/>
              <a:t>CLIQUEZ POUR INSÉRER LE TITRE</a:t>
            </a:r>
            <a:endParaRPr lang="fr-FR" noProof="0" dirty="0"/>
          </a:p>
        </p:txBody>
      </p:sp>
      <p:cxnSp>
        <p:nvCxnSpPr>
          <p:cNvPr id="9" name="Straight Connector 12"/>
          <p:cNvCxnSpPr/>
          <p:nvPr/>
        </p:nvCxnSpPr>
        <p:spPr>
          <a:xfrm>
            <a:off x="457200" y="1717403"/>
            <a:ext cx="8229600"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359589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APO TITRE DEUX LIGNES BLEU">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320542" y="5427346"/>
            <a:ext cx="5878127" cy="1040831"/>
          </a:xfrm>
          <a:prstGeom prst="rect">
            <a:avLst/>
          </a:prstGeom>
        </p:spPr>
        <p:txBody>
          <a:bodyPr/>
          <a:lstStyle>
            <a:lvl1pPr>
              <a:lnSpc>
                <a:spcPts val="4400"/>
              </a:lnSpc>
              <a:defRPr sz="3200" b="1" cap="all" baseline="0">
                <a:solidFill>
                  <a:schemeClr val="tx1"/>
                </a:solidFill>
              </a:defRPr>
            </a:lvl1pPr>
          </a:lstStyle>
          <a:p>
            <a:r>
              <a:rPr lang="fr-FR" noProof="0" dirty="0" smtClean="0"/>
              <a:t>CLIQUEZ POUR INSÉRER LE TITRE</a:t>
            </a:r>
            <a:endParaRPr lang="fr-FR" noProof="0" dirty="0"/>
          </a:p>
        </p:txBody>
      </p:sp>
      <p:pic>
        <p:nvPicPr>
          <p:cNvPr id="6" name="Imagen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97456" y="5190013"/>
            <a:ext cx="2133600" cy="1370115"/>
          </a:xfrm>
          <a:prstGeom prst="rect">
            <a:avLst/>
          </a:prstGeom>
        </p:spPr>
      </p:pic>
    </p:spTree>
    <p:extLst>
      <p:ext uri="{BB962C8B-B14F-4D97-AF65-F5344CB8AC3E}">
        <p14:creationId xmlns:p14="http://schemas.microsoft.com/office/powerpoint/2010/main" val="247325915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APO CHAPITRE DEUX LIGNES VERTE LOGO">
    <p:spTree>
      <p:nvGrpSpPr>
        <p:cNvPr id="1" name=""/>
        <p:cNvGrpSpPr/>
        <p:nvPr/>
      </p:nvGrpSpPr>
      <p:grpSpPr>
        <a:xfrm>
          <a:off x="0" y="0"/>
          <a:ext cx="0" cy="0"/>
          <a:chOff x="0" y="0"/>
          <a:chExt cx="0" cy="0"/>
        </a:xfrm>
      </p:grpSpPr>
      <p:sp>
        <p:nvSpPr>
          <p:cNvPr id="8" name="Título 2"/>
          <p:cNvSpPr>
            <a:spLocks noGrp="1"/>
          </p:cNvSpPr>
          <p:nvPr>
            <p:ph type="title" hasCustomPrompt="1"/>
          </p:nvPr>
        </p:nvSpPr>
        <p:spPr>
          <a:xfrm>
            <a:off x="457200" y="365126"/>
            <a:ext cx="8229600" cy="1325563"/>
          </a:xfrm>
          <a:prstGeom prst="rect">
            <a:avLst/>
          </a:prstGeom>
        </p:spPr>
        <p:txBody>
          <a:bodyPr/>
          <a:lstStyle>
            <a:lvl1pPr>
              <a:lnSpc>
                <a:spcPts val="4400"/>
              </a:lnSpc>
              <a:defRPr sz="4000" cap="all" baseline="0"/>
            </a:lvl1pPr>
          </a:lstStyle>
          <a:p>
            <a:r>
              <a:rPr lang="fr-FR" noProof="0" dirty="0" smtClean="0"/>
              <a:t>CLIQUEZ POUR INSÉRER LE TITRE DU CHAPITRE</a:t>
            </a:r>
            <a:endParaRPr lang="fr-FR" noProof="0" dirty="0"/>
          </a:p>
        </p:txBody>
      </p:sp>
      <p:cxnSp>
        <p:nvCxnSpPr>
          <p:cNvPr id="9" name="Straight Connector 12"/>
          <p:cNvCxnSpPr/>
          <p:nvPr/>
        </p:nvCxnSpPr>
        <p:spPr>
          <a:xfrm>
            <a:off x="457200" y="331514"/>
            <a:ext cx="8229600" cy="0"/>
          </a:xfrm>
          <a:prstGeom prst="line">
            <a:avLst/>
          </a:prstGeom>
          <a:ln w="25400">
            <a:solidFill>
              <a:srgbClr val="52AE32"/>
            </a:solidFill>
          </a:ln>
          <a:effectLst/>
        </p:spPr>
        <p:style>
          <a:lnRef idx="2">
            <a:schemeClr val="accent1"/>
          </a:lnRef>
          <a:fillRef idx="0">
            <a:schemeClr val="accent1"/>
          </a:fillRef>
          <a:effectRef idx="1">
            <a:schemeClr val="accent1"/>
          </a:effectRef>
          <a:fontRef idx="minor">
            <a:schemeClr val="tx1"/>
          </a:fontRef>
        </p:style>
      </p:cxnSp>
      <p:pic>
        <p:nvPicPr>
          <p:cNvPr id="10" name="Imagen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97456" y="5190013"/>
            <a:ext cx="2133600" cy="1370115"/>
          </a:xfrm>
          <a:prstGeom prst="rect">
            <a:avLst/>
          </a:prstGeom>
        </p:spPr>
      </p:pic>
    </p:spTree>
    <p:extLst>
      <p:ext uri="{BB962C8B-B14F-4D97-AF65-F5344CB8AC3E}">
        <p14:creationId xmlns:p14="http://schemas.microsoft.com/office/powerpoint/2010/main" val="189867469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APO CHAPITRE DEUX LIGNES BLEU LOGO">
    <p:spTree>
      <p:nvGrpSpPr>
        <p:cNvPr id="1" name=""/>
        <p:cNvGrpSpPr/>
        <p:nvPr/>
      </p:nvGrpSpPr>
      <p:grpSpPr>
        <a:xfrm>
          <a:off x="0" y="0"/>
          <a:ext cx="0" cy="0"/>
          <a:chOff x="0" y="0"/>
          <a:chExt cx="0" cy="0"/>
        </a:xfrm>
      </p:grpSpPr>
      <p:sp>
        <p:nvSpPr>
          <p:cNvPr id="8" name="Título 2"/>
          <p:cNvSpPr>
            <a:spLocks noGrp="1"/>
          </p:cNvSpPr>
          <p:nvPr>
            <p:ph type="title" hasCustomPrompt="1"/>
          </p:nvPr>
        </p:nvSpPr>
        <p:spPr>
          <a:xfrm>
            <a:off x="457200" y="365126"/>
            <a:ext cx="8229600" cy="1325563"/>
          </a:xfrm>
          <a:prstGeom prst="rect">
            <a:avLst/>
          </a:prstGeom>
        </p:spPr>
        <p:txBody>
          <a:bodyPr/>
          <a:lstStyle>
            <a:lvl1pPr>
              <a:lnSpc>
                <a:spcPts val="4400"/>
              </a:lnSpc>
              <a:defRPr sz="4000" cap="all" baseline="0">
                <a:solidFill>
                  <a:schemeClr val="tx1"/>
                </a:solidFill>
              </a:defRPr>
            </a:lvl1pPr>
          </a:lstStyle>
          <a:p>
            <a:r>
              <a:rPr lang="fr-FR" noProof="0" dirty="0" smtClean="0"/>
              <a:t>CLIQUEZ POUR INSÉRER LE TITRE DU CHAPITRE</a:t>
            </a:r>
            <a:endParaRPr lang="fr-FR" noProof="0" dirty="0"/>
          </a:p>
        </p:txBody>
      </p:sp>
      <p:cxnSp>
        <p:nvCxnSpPr>
          <p:cNvPr id="5" name="Straight Connector 12"/>
          <p:cNvCxnSpPr/>
          <p:nvPr/>
        </p:nvCxnSpPr>
        <p:spPr>
          <a:xfrm>
            <a:off x="457200" y="331514"/>
            <a:ext cx="82296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pic>
        <p:nvPicPr>
          <p:cNvPr id="9" name="Imagen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97456" y="5190013"/>
            <a:ext cx="2133600" cy="1370115"/>
          </a:xfrm>
          <a:prstGeom prst="rect">
            <a:avLst/>
          </a:prstGeom>
        </p:spPr>
      </p:pic>
    </p:spTree>
    <p:extLst>
      <p:ext uri="{BB962C8B-B14F-4D97-AF65-F5344CB8AC3E}">
        <p14:creationId xmlns:p14="http://schemas.microsoft.com/office/powerpoint/2010/main" val="372689101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DEX">
    <p:spTree>
      <p:nvGrpSpPr>
        <p:cNvPr id="1" name=""/>
        <p:cNvGrpSpPr/>
        <p:nvPr/>
      </p:nvGrpSpPr>
      <p:grpSpPr>
        <a:xfrm>
          <a:off x="0" y="0"/>
          <a:ext cx="0" cy="0"/>
          <a:chOff x="0" y="0"/>
          <a:chExt cx="0" cy="0"/>
        </a:xfrm>
      </p:grpSpPr>
      <p:sp>
        <p:nvSpPr>
          <p:cNvPr id="6" name="Text Placeholder 2"/>
          <p:cNvSpPr>
            <a:spLocks noGrp="1"/>
          </p:cNvSpPr>
          <p:nvPr>
            <p:ph type="body" idx="1" hasCustomPrompt="1"/>
          </p:nvPr>
        </p:nvSpPr>
        <p:spPr>
          <a:xfrm>
            <a:off x="2609703" y="1222372"/>
            <a:ext cx="3406214" cy="5061303"/>
          </a:xfrm>
          <a:prstGeom prst="rect">
            <a:avLst/>
          </a:prstGeom>
        </p:spPr>
        <p:txBody>
          <a:bodyPr anchor="t"/>
          <a:lstStyle>
            <a:lvl1pPr marL="228600" marR="0" indent="-228600" algn="l" defTabSz="457200" rtl="0" eaLnBrk="1" fontAlgn="base" latinLnBrk="0" hangingPunct="1">
              <a:lnSpc>
                <a:spcPct val="100000"/>
              </a:lnSpc>
              <a:spcBef>
                <a:spcPts val="600"/>
              </a:spcBef>
              <a:spcAft>
                <a:spcPts val="600"/>
              </a:spcAft>
              <a:buClrTx/>
              <a:buSzTx/>
              <a:buFont typeface="+mj-lt"/>
              <a:buAutoNum type="arabicPeriod"/>
              <a:tabLst/>
              <a:defRPr sz="1200" b="0" i="0" u="none" kern="1200" cap="none" spc="0" baseline="0">
                <a:solidFill>
                  <a:srgbClr val="707070"/>
                </a:solidFill>
                <a:latin typeface="Lato Regular"/>
                <a:cs typeface="Lato Regular"/>
              </a:defRPr>
            </a:lvl1pPr>
            <a:lvl2pPr marL="457200" indent="0">
              <a:buNone/>
              <a:defRPr sz="2000" b="0"/>
            </a:lvl2pPr>
            <a:lvl3pPr marL="0" indent="-180000">
              <a:spcBef>
                <a:spcPts val="600"/>
              </a:spcBef>
              <a:spcAft>
                <a:spcPts val="600"/>
              </a:spcAft>
              <a:buFont typeface="Arial"/>
              <a:buChar char="•"/>
              <a:defRPr sz="1200" b="0">
                <a:solidFill>
                  <a:srgbClr val="707070"/>
                </a:solidFill>
              </a:defRPr>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noProof="0" dirty="0" smtClean="0"/>
              <a:t>Nom de la diapo1</a:t>
            </a:r>
          </a:p>
          <a:p>
            <a:pPr lvl="0"/>
            <a:r>
              <a:rPr lang="fr-FR" noProof="0" dirty="0" smtClean="0"/>
              <a:t>Nom de la diapo2</a:t>
            </a:r>
          </a:p>
          <a:p>
            <a:pPr lvl="0"/>
            <a:r>
              <a:rPr lang="fr-FR" noProof="0" dirty="0" smtClean="0"/>
              <a:t>Nom de la diapo3</a:t>
            </a:r>
          </a:p>
          <a:p>
            <a:pPr lvl="0"/>
            <a:r>
              <a:rPr lang="fr-FR" noProof="0" dirty="0" smtClean="0"/>
              <a:t>Nom de la diapo4</a:t>
            </a:r>
          </a:p>
          <a:p>
            <a:pPr marL="228600" marR="0" lvl="0" indent="-228600" algn="l" defTabSz="457200" rtl="0" eaLnBrk="1" fontAlgn="base" latinLnBrk="0" hangingPunct="1">
              <a:lnSpc>
                <a:spcPct val="100000"/>
              </a:lnSpc>
              <a:spcBef>
                <a:spcPts val="600"/>
              </a:spcBef>
              <a:spcAft>
                <a:spcPts val="600"/>
              </a:spcAft>
              <a:buClrTx/>
              <a:buSzTx/>
              <a:buFont typeface="+mj-lt"/>
              <a:buAutoNum type="arabicPeriod"/>
              <a:tabLst/>
              <a:defRPr/>
            </a:pPr>
            <a:r>
              <a:rPr lang="fr-FR" noProof="0" dirty="0" smtClean="0"/>
              <a:t>Nom de la diapo5</a:t>
            </a:r>
          </a:p>
          <a:p>
            <a:pPr marL="228600" marR="0" lvl="0" indent="-228600" algn="l" defTabSz="457200" rtl="0" eaLnBrk="1" fontAlgn="base" latinLnBrk="0" hangingPunct="1">
              <a:lnSpc>
                <a:spcPct val="100000"/>
              </a:lnSpc>
              <a:spcBef>
                <a:spcPts val="600"/>
              </a:spcBef>
              <a:spcAft>
                <a:spcPts val="600"/>
              </a:spcAft>
              <a:buClrTx/>
              <a:buSzTx/>
              <a:buFont typeface="+mj-lt"/>
              <a:buAutoNum type="arabicPeriod"/>
              <a:tabLst/>
              <a:defRPr/>
            </a:pPr>
            <a:r>
              <a:rPr lang="fr-FR" noProof="0" dirty="0" smtClean="0"/>
              <a:t>Nom de la diapo6</a:t>
            </a:r>
          </a:p>
          <a:p>
            <a:pPr marL="228600" marR="0" lvl="0" indent="-228600" algn="l" defTabSz="457200" rtl="0" eaLnBrk="1" fontAlgn="base" latinLnBrk="0" hangingPunct="1">
              <a:lnSpc>
                <a:spcPct val="100000"/>
              </a:lnSpc>
              <a:spcBef>
                <a:spcPts val="600"/>
              </a:spcBef>
              <a:spcAft>
                <a:spcPts val="600"/>
              </a:spcAft>
              <a:buClrTx/>
              <a:buSzTx/>
              <a:buFont typeface="+mj-lt"/>
              <a:buAutoNum type="arabicPeriod"/>
              <a:tabLst/>
              <a:defRPr/>
            </a:pPr>
            <a:r>
              <a:rPr lang="fr-FR" noProof="0" dirty="0" smtClean="0"/>
              <a:t>Nom de la diapo7</a:t>
            </a:r>
          </a:p>
          <a:p>
            <a:pPr marL="228600" marR="0" lvl="0" indent="-228600" algn="l" defTabSz="457200" rtl="0" eaLnBrk="1" fontAlgn="base" latinLnBrk="0" hangingPunct="1">
              <a:lnSpc>
                <a:spcPct val="100000"/>
              </a:lnSpc>
              <a:spcBef>
                <a:spcPts val="600"/>
              </a:spcBef>
              <a:spcAft>
                <a:spcPts val="600"/>
              </a:spcAft>
              <a:buClrTx/>
              <a:buSzTx/>
              <a:buFont typeface="+mj-lt"/>
              <a:buAutoNum type="arabicPeriod"/>
              <a:tabLst/>
              <a:defRPr/>
            </a:pPr>
            <a:r>
              <a:rPr lang="fr-FR" noProof="0" dirty="0" smtClean="0"/>
              <a:t>Nom de la diapo8</a:t>
            </a:r>
          </a:p>
          <a:p>
            <a:pPr marL="228600" marR="0" lvl="0" indent="-228600" algn="l" defTabSz="457200" rtl="0" eaLnBrk="1" fontAlgn="base" latinLnBrk="0" hangingPunct="1">
              <a:lnSpc>
                <a:spcPct val="100000"/>
              </a:lnSpc>
              <a:spcBef>
                <a:spcPts val="600"/>
              </a:spcBef>
              <a:spcAft>
                <a:spcPts val="600"/>
              </a:spcAft>
              <a:buClrTx/>
              <a:buSzTx/>
              <a:buFont typeface="+mj-lt"/>
              <a:buAutoNum type="arabicPeriod"/>
              <a:tabLst/>
              <a:defRPr/>
            </a:pPr>
            <a:r>
              <a:rPr lang="fr-FR" noProof="0" dirty="0" smtClean="0"/>
              <a:t>Nom de la diapo9</a:t>
            </a:r>
          </a:p>
          <a:p>
            <a:pPr marL="228600" marR="0" lvl="0" indent="-228600" algn="l" defTabSz="457200" rtl="0" eaLnBrk="1" fontAlgn="base" latinLnBrk="0" hangingPunct="1">
              <a:lnSpc>
                <a:spcPct val="100000"/>
              </a:lnSpc>
              <a:spcBef>
                <a:spcPts val="600"/>
              </a:spcBef>
              <a:spcAft>
                <a:spcPts val="600"/>
              </a:spcAft>
              <a:buClrTx/>
              <a:buSzTx/>
              <a:buFont typeface="+mj-lt"/>
              <a:buAutoNum type="arabicPeriod"/>
              <a:tabLst/>
              <a:defRPr/>
            </a:pPr>
            <a:r>
              <a:rPr lang="fr-FR" noProof="0" dirty="0" smtClean="0"/>
              <a:t>Nom de la diapo10</a:t>
            </a:r>
          </a:p>
          <a:p>
            <a:pPr lvl="0"/>
            <a:endParaRPr lang="fr-FR" noProof="0" dirty="0"/>
          </a:p>
        </p:txBody>
      </p:sp>
      <p:sp>
        <p:nvSpPr>
          <p:cNvPr id="17" name="Text Placeholder 2"/>
          <p:cNvSpPr>
            <a:spLocks noGrp="1"/>
          </p:cNvSpPr>
          <p:nvPr>
            <p:ph type="body" idx="23" hasCustomPrompt="1"/>
          </p:nvPr>
        </p:nvSpPr>
        <p:spPr>
          <a:xfrm>
            <a:off x="6141444" y="1222372"/>
            <a:ext cx="392853" cy="5061303"/>
          </a:xfrm>
          <a:prstGeom prst="rect">
            <a:avLst/>
          </a:prstGeom>
        </p:spPr>
        <p:txBody>
          <a:bodyPr anchor="t"/>
          <a:lstStyle>
            <a:lvl1pPr marL="0" marR="0" indent="0" algn="l" defTabSz="457200" rtl="0" eaLnBrk="1" fontAlgn="base" latinLnBrk="0" hangingPunct="1">
              <a:lnSpc>
                <a:spcPct val="100000"/>
              </a:lnSpc>
              <a:spcBef>
                <a:spcPts val="600"/>
              </a:spcBef>
              <a:spcAft>
                <a:spcPts val="600"/>
              </a:spcAft>
              <a:buClrTx/>
              <a:buSzTx/>
              <a:buFont typeface="Arial" charset="0"/>
              <a:buNone/>
              <a:tabLst/>
              <a:defRPr lang="es-ES_tradnl" sz="1200" b="0" i="0" u="none" kern="1200" cap="none" spc="0" dirty="0" smtClean="0">
                <a:solidFill>
                  <a:srgbClr val="707070"/>
                </a:solidFill>
                <a:latin typeface="Lato Regular"/>
                <a:ea typeface="ＭＳ Ｐゴシック" charset="0"/>
                <a:cs typeface="Lato Regular"/>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00</a:t>
            </a:r>
          </a:p>
          <a:p>
            <a:pPr marL="0" marR="0" lvl="0" indent="0" algn="l" defTabSz="457200" rtl="0" eaLnBrk="1" fontAlgn="base" latinLnBrk="0" hangingPunct="1">
              <a:lnSpc>
                <a:spcPct val="100000"/>
              </a:lnSpc>
              <a:spcBef>
                <a:spcPts val="600"/>
              </a:spcBef>
              <a:spcAft>
                <a:spcPts val="600"/>
              </a:spcAft>
              <a:buClrTx/>
              <a:buSzTx/>
              <a:buFont typeface="Arial" charset="0"/>
              <a:buNone/>
              <a:tabLst/>
              <a:defRPr/>
            </a:pPr>
            <a:r>
              <a:rPr lang="es-ES_tradnl" dirty="0"/>
              <a:t>00</a:t>
            </a:r>
          </a:p>
          <a:p>
            <a:pPr marL="0" marR="0" lvl="0" indent="0" algn="l" defTabSz="457200" rtl="0" eaLnBrk="1" fontAlgn="base" latinLnBrk="0" hangingPunct="1">
              <a:lnSpc>
                <a:spcPct val="100000"/>
              </a:lnSpc>
              <a:spcBef>
                <a:spcPts val="600"/>
              </a:spcBef>
              <a:spcAft>
                <a:spcPts val="600"/>
              </a:spcAft>
              <a:buClrTx/>
              <a:buSzTx/>
              <a:buFont typeface="Arial" charset="0"/>
              <a:buNone/>
              <a:tabLst/>
              <a:defRPr/>
            </a:pPr>
            <a:r>
              <a:rPr lang="es-ES_tradnl" dirty="0"/>
              <a:t>00</a:t>
            </a:r>
          </a:p>
          <a:p>
            <a:pPr marL="0" marR="0" lvl="0" indent="0" algn="l" defTabSz="457200" rtl="0" eaLnBrk="1" fontAlgn="base" latinLnBrk="0" hangingPunct="1">
              <a:lnSpc>
                <a:spcPct val="100000"/>
              </a:lnSpc>
              <a:spcBef>
                <a:spcPts val="600"/>
              </a:spcBef>
              <a:spcAft>
                <a:spcPts val="600"/>
              </a:spcAft>
              <a:buClrTx/>
              <a:buSzTx/>
              <a:buFont typeface="Arial" charset="0"/>
              <a:buNone/>
              <a:tabLst/>
              <a:defRPr/>
            </a:pPr>
            <a:r>
              <a:rPr lang="es-ES_tradnl" dirty="0"/>
              <a:t>00</a:t>
            </a:r>
          </a:p>
          <a:p>
            <a:pPr marL="0" marR="0" lvl="0" indent="0" algn="l" defTabSz="457200" rtl="0" eaLnBrk="1" fontAlgn="base" latinLnBrk="0" hangingPunct="1">
              <a:lnSpc>
                <a:spcPct val="100000"/>
              </a:lnSpc>
              <a:spcBef>
                <a:spcPts val="600"/>
              </a:spcBef>
              <a:spcAft>
                <a:spcPts val="600"/>
              </a:spcAft>
              <a:buClrTx/>
              <a:buSzTx/>
              <a:buFont typeface="Arial" charset="0"/>
              <a:buNone/>
              <a:tabLst/>
              <a:defRPr/>
            </a:pPr>
            <a:r>
              <a:rPr lang="es-ES_tradnl" dirty="0"/>
              <a:t>00</a:t>
            </a:r>
          </a:p>
          <a:p>
            <a:pPr marL="0" marR="0" lvl="0" indent="0" algn="l" defTabSz="457200" rtl="0" eaLnBrk="1" fontAlgn="base" latinLnBrk="0" hangingPunct="1">
              <a:lnSpc>
                <a:spcPct val="100000"/>
              </a:lnSpc>
              <a:spcBef>
                <a:spcPts val="600"/>
              </a:spcBef>
              <a:spcAft>
                <a:spcPts val="600"/>
              </a:spcAft>
              <a:buClrTx/>
              <a:buSzTx/>
              <a:buFont typeface="Arial" charset="0"/>
              <a:buNone/>
              <a:tabLst/>
              <a:defRPr/>
            </a:pPr>
            <a:r>
              <a:rPr lang="es-ES_tradnl" dirty="0"/>
              <a:t>00</a:t>
            </a:r>
          </a:p>
          <a:p>
            <a:pPr marL="0" marR="0" lvl="0" indent="0" algn="l" defTabSz="457200" rtl="0" eaLnBrk="1" fontAlgn="base" latinLnBrk="0" hangingPunct="1">
              <a:lnSpc>
                <a:spcPct val="100000"/>
              </a:lnSpc>
              <a:spcBef>
                <a:spcPts val="600"/>
              </a:spcBef>
              <a:spcAft>
                <a:spcPts val="600"/>
              </a:spcAft>
              <a:buClrTx/>
              <a:buSzTx/>
              <a:buFont typeface="Arial" charset="0"/>
              <a:buNone/>
              <a:tabLst/>
              <a:defRPr/>
            </a:pPr>
            <a:r>
              <a:rPr lang="es-ES_tradnl" dirty="0"/>
              <a:t>00</a:t>
            </a:r>
          </a:p>
          <a:p>
            <a:pPr marL="0" marR="0" lvl="0" indent="0" algn="l" defTabSz="457200" rtl="0" eaLnBrk="1" fontAlgn="base" latinLnBrk="0" hangingPunct="1">
              <a:lnSpc>
                <a:spcPct val="100000"/>
              </a:lnSpc>
              <a:spcBef>
                <a:spcPts val="600"/>
              </a:spcBef>
              <a:spcAft>
                <a:spcPts val="600"/>
              </a:spcAft>
              <a:buClrTx/>
              <a:buSzTx/>
              <a:buFont typeface="Arial" charset="0"/>
              <a:buNone/>
              <a:tabLst/>
              <a:defRPr/>
            </a:pPr>
            <a:r>
              <a:rPr lang="es-ES_tradnl" dirty="0"/>
              <a:t>00</a:t>
            </a:r>
          </a:p>
          <a:p>
            <a:pPr marL="0" marR="0" lvl="0" indent="0" algn="l" defTabSz="457200" rtl="0" eaLnBrk="1" fontAlgn="base" latinLnBrk="0" hangingPunct="1">
              <a:lnSpc>
                <a:spcPct val="100000"/>
              </a:lnSpc>
              <a:spcBef>
                <a:spcPts val="600"/>
              </a:spcBef>
              <a:spcAft>
                <a:spcPts val="600"/>
              </a:spcAft>
              <a:buClrTx/>
              <a:buSzTx/>
              <a:buFont typeface="Arial" charset="0"/>
              <a:buNone/>
              <a:tabLst/>
              <a:defRPr/>
            </a:pPr>
            <a:r>
              <a:rPr lang="es-ES_tradnl" dirty="0"/>
              <a:t>00</a:t>
            </a:r>
          </a:p>
          <a:p>
            <a:pPr marL="0" marR="0" lvl="0" indent="0" algn="l" defTabSz="457200" rtl="0" eaLnBrk="1" fontAlgn="base" latinLnBrk="0" hangingPunct="1">
              <a:lnSpc>
                <a:spcPct val="100000"/>
              </a:lnSpc>
              <a:spcBef>
                <a:spcPts val="600"/>
              </a:spcBef>
              <a:spcAft>
                <a:spcPts val="600"/>
              </a:spcAft>
              <a:buClrTx/>
              <a:buSzTx/>
              <a:buFont typeface="Arial" charset="0"/>
              <a:buNone/>
              <a:tabLst/>
              <a:defRPr/>
            </a:pPr>
            <a:r>
              <a:rPr lang="es-ES_tradnl" dirty="0"/>
              <a:t>00</a:t>
            </a:r>
          </a:p>
          <a:p>
            <a:pPr lvl="0"/>
            <a:endParaRPr lang="es-ES_tradnl" dirty="0"/>
          </a:p>
        </p:txBody>
      </p:sp>
      <p:sp>
        <p:nvSpPr>
          <p:cNvPr id="43"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defTabSz="914400" rtl="0" fontAlgn="auto">
              <a:spcBef>
                <a:spcPts val="0"/>
              </a:spcBef>
              <a:spcAft>
                <a:spcPts val="0"/>
              </a:spcAft>
              <a:defRPr lang="en-US" sz="800" kern="0" cap="all" smtClean="0">
                <a:solidFill>
                  <a:sysClr val="windowText" lastClr="000000">
                    <a:tint val="75000"/>
                  </a:sysClr>
                </a:solidFill>
                <a:latin typeface="+mn-lt"/>
                <a:ea typeface="ＭＳ Ｐゴシック" charset="0"/>
                <a:cs typeface="Futura LT Pro Bold"/>
              </a:defRPr>
            </a:lvl1pPr>
          </a:lstStyle>
          <a:p>
            <a:pPr>
              <a:defRPr/>
            </a:pPr>
            <a:fld id="{94CF984A-BD86-2940-830D-CC86DCF279FC}" type="datetime1">
              <a:rPr lang="es-ES" smtClean="0"/>
              <a:t>03/06/2021</a:t>
            </a:fld>
            <a:endParaRPr lang="en-US" dirty="0"/>
          </a:p>
        </p:txBody>
      </p:sp>
      <p:sp>
        <p:nvSpPr>
          <p:cNvPr id="44"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defTabSz="914400" rtl="0" fontAlgn="auto">
              <a:spcBef>
                <a:spcPts val="0"/>
              </a:spcBef>
              <a:spcAft>
                <a:spcPts val="0"/>
              </a:spcAft>
              <a:defRPr lang="en-US" sz="800" kern="0" cap="all" smtClean="0">
                <a:solidFill>
                  <a:sysClr val="windowText" lastClr="000000">
                    <a:tint val="75000"/>
                  </a:sysClr>
                </a:solidFill>
                <a:latin typeface="+mn-lt"/>
                <a:ea typeface="ＭＳ Ｐゴシック" charset="0"/>
                <a:cs typeface="Futura LT Pro Bold"/>
              </a:defRPr>
            </a:lvl1pPr>
          </a:lstStyle>
          <a:p>
            <a:pPr>
              <a:defRPr/>
            </a:pPr>
            <a:fld id="{93ABAECE-04B1-B44A-885F-016EA2140881}" type="slidenum">
              <a:rPr lang="en-US" smtClean="0"/>
              <a:pPr>
                <a:defRPr/>
              </a:pPr>
              <a:t>‹N°›</a:t>
            </a:fld>
            <a:endParaRPr lang="en-US" dirty="0"/>
          </a:p>
        </p:txBody>
      </p:sp>
      <p:sp>
        <p:nvSpPr>
          <p:cNvPr id="12" name="Title 1"/>
          <p:cNvSpPr>
            <a:spLocks noGrp="1"/>
          </p:cNvSpPr>
          <p:nvPr>
            <p:ph type="title" hasCustomPrompt="1"/>
          </p:nvPr>
        </p:nvSpPr>
        <p:spPr>
          <a:xfrm>
            <a:off x="457200" y="326274"/>
            <a:ext cx="8229600" cy="649283"/>
          </a:xfrm>
          <a:prstGeom prst="rect">
            <a:avLst/>
          </a:prstGeom>
        </p:spPr>
        <p:txBody>
          <a:bodyPr anchor="t"/>
          <a:lstStyle>
            <a:lvl1pPr>
              <a:defRPr cap="all" baseline="0"/>
            </a:lvl1pPr>
          </a:lstStyle>
          <a:p>
            <a:r>
              <a:rPr lang="fr-FR" noProof="0" dirty="0" smtClean="0"/>
              <a:t>INDEX</a:t>
            </a:r>
            <a:endParaRPr lang="fr-FR" noProof="0" dirty="0"/>
          </a:p>
        </p:txBody>
      </p:sp>
      <p:cxnSp>
        <p:nvCxnSpPr>
          <p:cNvPr id="14" name="Straight Connector 13"/>
          <p:cNvCxnSpPr/>
          <p:nvPr/>
        </p:nvCxnSpPr>
        <p:spPr>
          <a:xfrm>
            <a:off x="457200" y="992184"/>
            <a:ext cx="8229600" cy="0"/>
          </a:xfrm>
          <a:prstGeom prst="line">
            <a:avLst/>
          </a:prstGeom>
          <a:ln>
            <a:solidFill>
              <a:srgbClr val="52AE3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199666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 TEXTE UNE LIGNE VERTE">
    <p:spTree>
      <p:nvGrpSpPr>
        <p:cNvPr id="1" name=""/>
        <p:cNvGrpSpPr/>
        <p:nvPr/>
      </p:nvGrpSpPr>
      <p:grpSpPr>
        <a:xfrm>
          <a:off x="0" y="0"/>
          <a:ext cx="0" cy="0"/>
          <a:chOff x="0" y="0"/>
          <a:chExt cx="0" cy="0"/>
        </a:xfrm>
      </p:grpSpPr>
      <p:sp>
        <p:nvSpPr>
          <p:cNvPr id="3" name="Título 2"/>
          <p:cNvSpPr>
            <a:spLocks noGrp="1"/>
          </p:cNvSpPr>
          <p:nvPr>
            <p:ph type="title" hasCustomPrompt="1"/>
          </p:nvPr>
        </p:nvSpPr>
        <p:spPr>
          <a:xfrm>
            <a:off x="457200" y="365127"/>
            <a:ext cx="8229600" cy="701674"/>
          </a:xfrm>
          <a:prstGeom prst="rect">
            <a:avLst/>
          </a:prstGeom>
        </p:spPr>
        <p:txBody>
          <a:bodyPr/>
          <a:lstStyle>
            <a:lvl1pPr>
              <a:lnSpc>
                <a:spcPts val="4400"/>
              </a:lnSpc>
              <a:defRPr sz="4000" cap="all" baseline="0">
                <a:solidFill>
                  <a:schemeClr val="bg1"/>
                </a:solidFill>
              </a:defRPr>
            </a:lvl1pPr>
          </a:lstStyle>
          <a:p>
            <a:r>
              <a:rPr lang="fr-FR" noProof="0" dirty="0" smtClean="0"/>
              <a:t>INSÉRER LE TITRE ICI</a:t>
            </a:r>
            <a:endParaRPr lang="fr-FR" noProof="0" dirty="0"/>
          </a:p>
        </p:txBody>
      </p:sp>
      <p:cxnSp>
        <p:nvCxnSpPr>
          <p:cNvPr id="7" name="Straight Connector 12"/>
          <p:cNvCxnSpPr/>
          <p:nvPr/>
        </p:nvCxnSpPr>
        <p:spPr>
          <a:xfrm>
            <a:off x="457200" y="1079501"/>
            <a:ext cx="8229600" cy="0"/>
          </a:xfrm>
          <a:prstGeom prst="line">
            <a:avLst/>
          </a:prstGeom>
          <a:ln w="254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Marcador de texto 13"/>
          <p:cNvSpPr>
            <a:spLocks noGrp="1"/>
          </p:cNvSpPr>
          <p:nvPr>
            <p:ph type="body" sz="quarter" idx="10" hasCustomPrompt="1"/>
          </p:nvPr>
        </p:nvSpPr>
        <p:spPr>
          <a:xfrm>
            <a:off x="457200" y="1257300"/>
            <a:ext cx="8229600" cy="5372100"/>
          </a:xfrm>
          <a:prstGeom prst="rect">
            <a:avLst/>
          </a:prstGeom>
        </p:spPr>
        <p:txBody>
          <a:bodyPr/>
          <a:lstStyle>
            <a:lvl1pPr marL="457200" marR="0" indent="-457200" algn="l" defTabSz="685800" rtl="0" eaLnBrk="1" fontAlgn="auto" latinLnBrk="0" hangingPunct="1">
              <a:lnSpc>
                <a:spcPct val="90000"/>
              </a:lnSpc>
              <a:spcBef>
                <a:spcPts val="750"/>
              </a:spcBef>
              <a:spcAft>
                <a:spcPts val="0"/>
              </a:spcAft>
              <a:buClrTx/>
              <a:buSzTx/>
              <a:buFont typeface="+mj-lt"/>
              <a:buAutoNum type="arabicPeriod"/>
              <a:tabLst/>
              <a:defRPr/>
            </a:lvl1pPr>
            <a:lvl2pPr>
              <a:defRPr/>
            </a:lvl2pPr>
            <a:lvl3pPr>
              <a:defRPr/>
            </a:lvl3pPr>
            <a:lvl4pPr>
              <a:defRPr/>
            </a:lvl4pPr>
            <a:lvl5pPr>
              <a:defRPr/>
            </a:lvl5pPr>
          </a:lstStyle>
          <a:p>
            <a:pPr lvl="0"/>
            <a:r>
              <a:rPr lang="fr-FR" noProof="0" dirty="0" smtClean="0"/>
              <a:t>Cliquez pour insérer le texte</a:t>
            </a:r>
          </a:p>
          <a:p>
            <a:pPr lvl="1"/>
            <a:r>
              <a:rPr lang="fr-FR" noProof="0" dirty="0" smtClean="0"/>
              <a:t>Seconde niveau</a:t>
            </a:r>
          </a:p>
          <a:p>
            <a:pPr lvl="2"/>
            <a:r>
              <a:rPr lang="fr-FR" noProof="0" dirty="0" smtClean="0"/>
              <a:t>Troisième niveau</a:t>
            </a:r>
          </a:p>
          <a:p>
            <a:pPr lvl="4"/>
            <a:endParaRPr lang="fr-FR" noProof="0" dirty="0" smtClean="0"/>
          </a:p>
          <a:p>
            <a:pPr lvl="0"/>
            <a:r>
              <a:rPr lang="fr-FR" noProof="0" dirty="0" smtClean="0"/>
              <a:t>Cliquez pour insérer le texte</a:t>
            </a:r>
          </a:p>
          <a:p>
            <a:pPr lvl="1"/>
            <a:r>
              <a:rPr lang="fr-FR" noProof="0" dirty="0" smtClean="0"/>
              <a:t>Seconde niveau</a:t>
            </a:r>
          </a:p>
          <a:p>
            <a:pPr lvl="2"/>
            <a:r>
              <a:rPr lang="fr-FR" noProof="0" dirty="0" smtClean="0"/>
              <a:t>Troisième niveau</a:t>
            </a:r>
          </a:p>
          <a:p>
            <a:pPr lvl="1"/>
            <a:endParaRPr lang="fr-FR" noProof="0" dirty="0"/>
          </a:p>
        </p:txBody>
      </p:sp>
    </p:spTree>
    <p:extLst>
      <p:ext uri="{BB962C8B-B14F-4D97-AF65-F5344CB8AC3E}">
        <p14:creationId xmlns:p14="http://schemas.microsoft.com/office/powerpoint/2010/main" val="68621884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 TEXTE UNE LIGNE BLEU">
    <p:spTree>
      <p:nvGrpSpPr>
        <p:cNvPr id="1" name=""/>
        <p:cNvGrpSpPr/>
        <p:nvPr/>
      </p:nvGrpSpPr>
      <p:grpSpPr>
        <a:xfrm>
          <a:off x="0" y="0"/>
          <a:ext cx="0" cy="0"/>
          <a:chOff x="0" y="0"/>
          <a:chExt cx="0" cy="0"/>
        </a:xfrm>
      </p:grpSpPr>
      <p:sp>
        <p:nvSpPr>
          <p:cNvPr id="3" name="Título 2"/>
          <p:cNvSpPr>
            <a:spLocks noGrp="1"/>
          </p:cNvSpPr>
          <p:nvPr>
            <p:ph type="title" hasCustomPrompt="1"/>
          </p:nvPr>
        </p:nvSpPr>
        <p:spPr>
          <a:xfrm>
            <a:off x="457200" y="365127"/>
            <a:ext cx="8229600" cy="701674"/>
          </a:xfrm>
          <a:prstGeom prst="rect">
            <a:avLst/>
          </a:prstGeom>
        </p:spPr>
        <p:txBody>
          <a:bodyPr/>
          <a:lstStyle>
            <a:lvl1pPr>
              <a:lnSpc>
                <a:spcPts val="4400"/>
              </a:lnSpc>
              <a:defRPr sz="4000" cap="all" baseline="0">
                <a:solidFill>
                  <a:schemeClr val="tx1"/>
                </a:solidFill>
              </a:defRPr>
            </a:lvl1pPr>
          </a:lstStyle>
          <a:p>
            <a:r>
              <a:rPr lang="fr-FR" noProof="0" dirty="0" smtClean="0"/>
              <a:t>INSÉRER LE TITRE ICI</a:t>
            </a:r>
            <a:endParaRPr lang="fr-FR" noProof="0" dirty="0"/>
          </a:p>
        </p:txBody>
      </p:sp>
      <p:cxnSp>
        <p:nvCxnSpPr>
          <p:cNvPr id="7" name="Straight Connector 12"/>
          <p:cNvCxnSpPr/>
          <p:nvPr/>
        </p:nvCxnSpPr>
        <p:spPr>
          <a:xfrm>
            <a:off x="457200" y="1079501"/>
            <a:ext cx="8229600"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Marcador de texto 13"/>
          <p:cNvSpPr>
            <a:spLocks noGrp="1"/>
          </p:cNvSpPr>
          <p:nvPr>
            <p:ph type="body" sz="quarter" idx="10" hasCustomPrompt="1"/>
          </p:nvPr>
        </p:nvSpPr>
        <p:spPr>
          <a:xfrm>
            <a:off x="457200" y="1257300"/>
            <a:ext cx="8229600" cy="5372100"/>
          </a:xfrm>
          <a:prstGeom prst="rect">
            <a:avLst/>
          </a:prstGeom>
        </p:spPr>
        <p:txBody>
          <a:bodyPr/>
          <a:lstStyle>
            <a:lvl1pPr marL="457200" marR="0" indent="-457200" algn="l" defTabSz="685800" rtl="0" eaLnBrk="1" fontAlgn="auto" latinLnBrk="0" hangingPunct="1">
              <a:lnSpc>
                <a:spcPct val="90000"/>
              </a:lnSpc>
              <a:spcBef>
                <a:spcPts val="750"/>
              </a:spcBef>
              <a:spcAft>
                <a:spcPts val="0"/>
              </a:spcAft>
              <a:buClrTx/>
              <a:buSzTx/>
              <a:buFont typeface="+mj-lt"/>
              <a:buAutoNum type="arabicPeriod"/>
              <a:tabLst/>
              <a:defRPr/>
            </a:lvl1pPr>
            <a:lvl2pPr>
              <a:defRPr/>
            </a:lvl2pPr>
            <a:lvl3pPr>
              <a:defRPr/>
            </a:lvl3pPr>
            <a:lvl4pPr>
              <a:defRPr/>
            </a:lvl4pPr>
            <a:lvl5pPr>
              <a:defRPr/>
            </a:lvl5pPr>
          </a:lstStyle>
          <a:p>
            <a:pPr lvl="0"/>
            <a:r>
              <a:rPr lang="fr-FR" noProof="0" dirty="0" smtClean="0"/>
              <a:t>Cliquez pour insérer le texte</a:t>
            </a:r>
          </a:p>
          <a:p>
            <a:pPr lvl="1"/>
            <a:r>
              <a:rPr lang="fr-FR" noProof="0" dirty="0" smtClean="0"/>
              <a:t>Seconde niveau</a:t>
            </a:r>
          </a:p>
          <a:p>
            <a:pPr lvl="2"/>
            <a:r>
              <a:rPr lang="fr-FR" noProof="0" dirty="0" smtClean="0"/>
              <a:t>Troisième niveau</a:t>
            </a:r>
          </a:p>
          <a:p>
            <a:pPr lvl="4"/>
            <a:endParaRPr lang="fr-FR" noProof="0" dirty="0" smtClean="0"/>
          </a:p>
          <a:p>
            <a:pPr lvl="0"/>
            <a:r>
              <a:rPr lang="fr-FR" noProof="0" dirty="0" smtClean="0"/>
              <a:t>Cliquez pour insérer le texte</a:t>
            </a:r>
          </a:p>
          <a:p>
            <a:pPr lvl="1"/>
            <a:r>
              <a:rPr lang="fr-FR" noProof="0" dirty="0" smtClean="0"/>
              <a:t>Seconde niveau</a:t>
            </a:r>
          </a:p>
          <a:p>
            <a:pPr lvl="2"/>
            <a:r>
              <a:rPr lang="fr-FR" noProof="0" dirty="0" smtClean="0"/>
              <a:t>Troisième niveau</a:t>
            </a:r>
          </a:p>
          <a:p>
            <a:pPr lvl="1"/>
            <a:endParaRPr lang="fr-FR" noProof="0" dirty="0"/>
          </a:p>
        </p:txBody>
      </p:sp>
    </p:spTree>
    <p:extLst>
      <p:ext uri="{BB962C8B-B14F-4D97-AF65-F5344CB8AC3E}">
        <p14:creationId xmlns:p14="http://schemas.microsoft.com/office/powerpoint/2010/main" val="384731390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BLEU AVEC IMAGE">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457200" y="365126"/>
            <a:ext cx="8229600" cy="1325563"/>
          </a:xfrm>
          <a:prstGeom prst="rect">
            <a:avLst/>
          </a:prstGeom>
        </p:spPr>
        <p:txBody>
          <a:bodyPr/>
          <a:lstStyle>
            <a:lvl1pPr>
              <a:lnSpc>
                <a:spcPts val="4400"/>
              </a:lnSpc>
              <a:defRPr sz="4000" cap="all" baseline="0">
                <a:solidFill>
                  <a:schemeClr val="accent2"/>
                </a:solidFill>
              </a:defRPr>
            </a:lvl1pPr>
          </a:lstStyle>
          <a:p>
            <a:r>
              <a:rPr lang="fr-FR" noProof="0" dirty="0" smtClean="0"/>
              <a:t>CLIQUEZ POUR INSÉRER LE TITRE SUR DEUX LIGNES</a:t>
            </a:r>
            <a:endParaRPr lang="fr-FR" noProof="0" dirty="0"/>
          </a:p>
        </p:txBody>
      </p:sp>
      <p:sp>
        <p:nvSpPr>
          <p:cNvPr id="6" name="Marcador de contenido 5"/>
          <p:cNvSpPr>
            <a:spLocks noGrp="1"/>
          </p:cNvSpPr>
          <p:nvPr>
            <p:ph sz="quarter" idx="10" hasCustomPrompt="1"/>
          </p:nvPr>
        </p:nvSpPr>
        <p:spPr>
          <a:xfrm>
            <a:off x="628650" y="2006600"/>
            <a:ext cx="7886700" cy="4597400"/>
          </a:xfrm>
          <a:prstGeom prst="rect">
            <a:avLst/>
          </a:prstGeom>
        </p:spPr>
        <p:txBody>
          <a:bodyPr>
            <a:normAutofit/>
          </a:bodyPr>
          <a:lstStyle>
            <a:lvl1pPr marL="0" indent="0">
              <a:buNone/>
              <a:defRPr sz="1350" baseline="0"/>
            </a:lvl1pPr>
          </a:lstStyle>
          <a:p>
            <a:pPr lvl="0"/>
            <a:r>
              <a:rPr lang="fr-FR" noProof="0" dirty="0" smtClean="0"/>
              <a:t>Cliquez sur l’icône pour insérer une image, un schéma, un film…</a:t>
            </a:r>
            <a:endParaRPr lang="fr-FR" noProof="0" dirty="0"/>
          </a:p>
        </p:txBody>
      </p:sp>
      <p:cxnSp>
        <p:nvCxnSpPr>
          <p:cNvPr id="5" name="Straight Connector 12"/>
          <p:cNvCxnSpPr/>
          <p:nvPr/>
        </p:nvCxnSpPr>
        <p:spPr>
          <a:xfrm>
            <a:off x="469900" y="1717403"/>
            <a:ext cx="82296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183608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VERT AVEC IMAGE">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457200" y="365126"/>
            <a:ext cx="8229600" cy="1325563"/>
          </a:xfrm>
          <a:prstGeom prst="rect">
            <a:avLst/>
          </a:prstGeom>
        </p:spPr>
        <p:txBody>
          <a:bodyPr/>
          <a:lstStyle>
            <a:lvl1pPr>
              <a:lnSpc>
                <a:spcPts val="4400"/>
              </a:lnSpc>
              <a:defRPr sz="4000" cap="all" baseline="0">
                <a:solidFill>
                  <a:schemeClr val="bg1"/>
                </a:solidFill>
              </a:defRPr>
            </a:lvl1pPr>
          </a:lstStyle>
          <a:p>
            <a:r>
              <a:rPr lang="fr-FR" noProof="0" dirty="0" smtClean="0"/>
              <a:t>CLIQUEZ POUR INSÉRER LE TITRE SUR DEUX LIGNES</a:t>
            </a:r>
            <a:endParaRPr lang="fr-FR" noProof="0" dirty="0"/>
          </a:p>
        </p:txBody>
      </p:sp>
      <p:sp>
        <p:nvSpPr>
          <p:cNvPr id="6" name="Marcador de contenido 5"/>
          <p:cNvSpPr>
            <a:spLocks noGrp="1"/>
          </p:cNvSpPr>
          <p:nvPr>
            <p:ph sz="quarter" idx="10" hasCustomPrompt="1"/>
          </p:nvPr>
        </p:nvSpPr>
        <p:spPr>
          <a:xfrm>
            <a:off x="628650" y="2006600"/>
            <a:ext cx="7886700" cy="4597400"/>
          </a:xfrm>
          <a:prstGeom prst="rect">
            <a:avLst/>
          </a:prstGeom>
        </p:spPr>
        <p:txBody>
          <a:bodyPr>
            <a:normAutofit/>
          </a:bodyPr>
          <a:lstStyle>
            <a:lvl1pPr marL="0" indent="0">
              <a:buNone/>
              <a:defRPr sz="1350" baseline="0"/>
            </a:lvl1pPr>
          </a:lstStyle>
          <a:p>
            <a:pPr lvl="0"/>
            <a:r>
              <a:rPr lang="fr-FR" noProof="0" dirty="0" smtClean="0"/>
              <a:t>Cliquez sur l’icône pour insérer une image, un schéma, un film…</a:t>
            </a:r>
            <a:endParaRPr lang="fr-FR" noProof="0" dirty="0"/>
          </a:p>
        </p:txBody>
      </p:sp>
      <p:cxnSp>
        <p:nvCxnSpPr>
          <p:cNvPr id="5" name="Straight Connector 12"/>
          <p:cNvCxnSpPr/>
          <p:nvPr/>
        </p:nvCxnSpPr>
        <p:spPr>
          <a:xfrm>
            <a:off x="469900" y="1717403"/>
            <a:ext cx="8229600" cy="0"/>
          </a:xfrm>
          <a:prstGeom prst="line">
            <a:avLst/>
          </a:prstGeom>
          <a:ln w="254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670065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RE VERT, TEXTE, IMAGE">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457200" y="365126"/>
            <a:ext cx="8229600" cy="1325563"/>
          </a:xfrm>
          <a:prstGeom prst="rect">
            <a:avLst/>
          </a:prstGeom>
        </p:spPr>
        <p:txBody>
          <a:bodyPr/>
          <a:lstStyle>
            <a:lvl1pPr>
              <a:lnSpc>
                <a:spcPts val="4400"/>
              </a:lnSpc>
              <a:defRPr sz="4000" cap="all" baseline="0">
                <a:solidFill>
                  <a:schemeClr val="accent1"/>
                </a:solidFill>
              </a:defRPr>
            </a:lvl1pPr>
          </a:lstStyle>
          <a:p>
            <a:r>
              <a:rPr lang="fr-FR" noProof="0" dirty="0" smtClean="0"/>
              <a:t>CLIQUEZ POUR INSÉRER LE TITRE SUR DEUX LIGNES</a:t>
            </a:r>
            <a:endParaRPr lang="fr-FR" noProof="0" dirty="0"/>
          </a:p>
        </p:txBody>
      </p:sp>
      <p:sp>
        <p:nvSpPr>
          <p:cNvPr id="10" name="Marcador de texto 9"/>
          <p:cNvSpPr>
            <a:spLocks noGrp="1"/>
          </p:cNvSpPr>
          <p:nvPr>
            <p:ph type="body" sz="quarter" idx="11" hasCustomPrompt="1"/>
          </p:nvPr>
        </p:nvSpPr>
        <p:spPr>
          <a:xfrm>
            <a:off x="457200" y="2006600"/>
            <a:ext cx="5092700" cy="4699000"/>
          </a:xfrm>
          <a:prstGeom prst="rect">
            <a:avLst/>
          </a:prstGeom>
        </p:spPr>
        <p:txBody>
          <a:bodyPr/>
          <a:lstStyle>
            <a:lvl1pPr>
              <a:defRPr baseline="0"/>
            </a:lvl1pPr>
          </a:lstStyle>
          <a:p>
            <a:pPr lvl="0"/>
            <a:r>
              <a:rPr lang="fr-FR" noProof="0" dirty="0" smtClean="0"/>
              <a:t>Cliquez pour insérer le texte</a:t>
            </a:r>
            <a:endParaRPr lang="fr-FR" noProof="0" dirty="0"/>
          </a:p>
        </p:txBody>
      </p:sp>
      <p:sp>
        <p:nvSpPr>
          <p:cNvPr id="11" name="Marcador de contenido 5"/>
          <p:cNvSpPr>
            <a:spLocks noGrp="1"/>
          </p:cNvSpPr>
          <p:nvPr>
            <p:ph sz="quarter" idx="10" hasCustomPrompt="1"/>
          </p:nvPr>
        </p:nvSpPr>
        <p:spPr>
          <a:xfrm>
            <a:off x="5715000" y="2006600"/>
            <a:ext cx="2971800" cy="3441700"/>
          </a:xfrm>
          <a:prstGeom prst="rect">
            <a:avLst/>
          </a:prstGeom>
        </p:spPr>
        <p:txBody>
          <a:bodyPr>
            <a:normAutofit/>
          </a:bodyPr>
          <a:lstStyle>
            <a:lvl1pPr marL="0" indent="0">
              <a:buNone/>
              <a:defRPr sz="1350" baseline="0"/>
            </a:lvl1pPr>
          </a:lstStyle>
          <a:p>
            <a:pPr lvl="0"/>
            <a:r>
              <a:rPr lang="fr-FR" noProof="0" dirty="0" smtClean="0"/>
              <a:t>Cliquez sur l’icône pour insérer une image, un schéma, un film…</a:t>
            </a:r>
            <a:endParaRPr lang="fr-FR" noProof="0" dirty="0"/>
          </a:p>
        </p:txBody>
      </p:sp>
      <p:cxnSp>
        <p:nvCxnSpPr>
          <p:cNvPr id="6" name="Straight Connector 12"/>
          <p:cNvCxnSpPr/>
          <p:nvPr/>
        </p:nvCxnSpPr>
        <p:spPr>
          <a:xfrm>
            <a:off x="457200" y="1703389"/>
            <a:ext cx="8229600" cy="0"/>
          </a:xfrm>
          <a:prstGeom prst="line">
            <a:avLst/>
          </a:prstGeom>
          <a:ln w="25400">
            <a:solidFill>
              <a:srgbClr val="52AE3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375821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BLEU, TEXTE, IMAGE">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457200" y="365127"/>
            <a:ext cx="8229600" cy="688974"/>
          </a:xfrm>
          <a:prstGeom prst="rect">
            <a:avLst/>
          </a:prstGeom>
        </p:spPr>
        <p:txBody>
          <a:bodyPr/>
          <a:lstStyle>
            <a:lvl1pPr>
              <a:lnSpc>
                <a:spcPts val="4400"/>
              </a:lnSpc>
              <a:defRPr sz="4000" cap="all" baseline="0">
                <a:solidFill>
                  <a:schemeClr val="tx1"/>
                </a:solidFill>
              </a:defRPr>
            </a:lvl1pPr>
          </a:lstStyle>
          <a:p>
            <a:r>
              <a:rPr lang="fr-FR" noProof="0" dirty="0" smtClean="0"/>
              <a:t>INSÉRER LE TITRE ICI</a:t>
            </a:r>
            <a:endParaRPr lang="fr-FR" noProof="0" dirty="0"/>
          </a:p>
        </p:txBody>
      </p:sp>
      <p:cxnSp>
        <p:nvCxnSpPr>
          <p:cNvPr id="6" name="Straight Connector 12"/>
          <p:cNvCxnSpPr/>
          <p:nvPr/>
        </p:nvCxnSpPr>
        <p:spPr>
          <a:xfrm>
            <a:off x="457200" y="1080815"/>
            <a:ext cx="8229600"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 name="Marcador de texto 9"/>
          <p:cNvSpPr>
            <a:spLocks noGrp="1"/>
          </p:cNvSpPr>
          <p:nvPr>
            <p:ph type="body" sz="quarter" idx="11" hasCustomPrompt="1"/>
          </p:nvPr>
        </p:nvSpPr>
        <p:spPr>
          <a:xfrm>
            <a:off x="457200" y="1282700"/>
            <a:ext cx="5092700" cy="5422900"/>
          </a:xfrm>
          <a:prstGeom prst="rect">
            <a:avLst/>
          </a:prstGeom>
        </p:spPr>
        <p:txBody>
          <a:bodyPr/>
          <a:lstStyle>
            <a:lvl1pPr>
              <a:defRPr baseline="0"/>
            </a:lvl1pPr>
          </a:lstStyle>
          <a:p>
            <a:pPr lvl="0"/>
            <a:r>
              <a:rPr lang="fr-FR" noProof="0" dirty="0" smtClean="0"/>
              <a:t>Cliquez pour insérer le texte</a:t>
            </a:r>
            <a:endParaRPr lang="fr-FR" noProof="0" dirty="0"/>
          </a:p>
        </p:txBody>
      </p:sp>
      <p:sp>
        <p:nvSpPr>
          <p:cNvPr id="8" name="Marcador de contenido 5"/>
          <p:cNvSpPr>
            <a:spLocks noGrp="1"/>
          </p:cNvSpPr>
          <p:nvPr>
            <p:ph sz="quarter" idx="10" hasCustomPrompt="1"/>
          </p:nvPr>
        </p:nvSpPr>
        <p:spPr>
          <a:xfrm>
            <a:off x="5715000" y="1476392"/>
            <a:ext cx="2971800" cy="3971908"/>
          </a:xfrm>
          <a:prstGeom prst="rect">
            <a:avLst/>
          </a:prstGeom>
        </p:spPr>
        <p:txBody>
          <a:bodyPr>
            <a:normAutofit/>
          </a:bodyPr>
          <a:lstStyle>
            <a:lvl1pPr marL="0" indent="0">
              <a:buNone/>
              <a:defRPr sz="1350" baseline="0"/>
            </a:lvl1pPr>
          </a:lstStyle>
          <a:p>
            <a:pPr lvl="0"/>
            <a:r>
              <a:rPr lang="fr-FR" noProof="0" dirty="0" smtClean="0"/>
              <a:t>Cliquez sur l’icône pour insérer une image, un schéma, un film…</a:t>
            </a:r>
            <a:endParaRPr lang="fr-FR" noProof="0" dirty="0"/>
          </a:p>
        </p:txBody>
      </p:sp>
    </p:spTree>
    <p:extLst>
      <p:ext uri="{BB962C8B-B14F-4D97-AF65-F5344CB8AC3E}">
        <p14:creationId xmlns:p14="http://schemas.microsoft.com/office/powerpoint/2010/main" val="327984727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EUX LIGNES TITRE VERT, DEUX COLONNES">
    <p:spTree>
      <p:nvGrpSpPr>
        <p:cNvPr id="1" name=""/>
        <p:cNvGrpSpPr/>
        <p:nvPr/>
      </p:nvGrpSpPr>
      <p:grpSpPr>
        <a:xfrm>
          <a:off x="0" y="0"/>
          <a:ext cx="0" cy="0"/>
          <a:chOff x="0" y="0"/>
          <a:chExt cx="0" cy="0"/>
        </a:xfrm>
      </p:grpSpPr>
      <p:sp>
        <p:nvSpPr>
          <p:cNvPr id="3" name="Marcador de texto 2"/>
          <p:cNvSpPr>
            <a:spLocks noGrp="1"/>
          </p:cNvSpPr>
          <p:nvPr>
            <p:ph type="body" idx="1" hasCustomPrompt="1"/>
          </p:nvPr>
        </p:nvSpPr>
        <p:spPr>
          <a:xfrm>
            <a:off x="457200" y="1870870"/>
            <a:ext cx="4051300" cy="647700"/>
          </a:xfrm>
          <a:prstGeom prst="rect">
            <a:avLst/>
          </a:prstGeom>
        </p:spPr>
        <p:txBody>
          <a:bodyPr anchor="b"/>
          <a:lstStyle>
            <a:lvl1pPr marL="0" indent="0">
              <a:buNone/>
              <a:defRPr sz="1600" b="1" cap="all" baseline="0">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noProof="0" dirty="0" smtClean="0"/>
              <a:t>CLIQUEZ POUR INSÉRER LE TEXTE</a:t>
            </a:r>
            <a:endParaRPr lang="fr-FR" noProof="0" dirty="0"/>
          </a:p>
        </p:txBody>
      </p:sp>
      <p:sp>
        <p:nvSpPr>
          <p:cNvPr id="4" name="Marcador de contenido 3"/>
          <p:cNvSpPr>
            <a:spLocks noGrp="1"/>
          </p:cNvSpPr>
          <p:nvPr>
            <p:ph sz="half" idx="2" hasCustomPrompt="1"/>
          </p:nvPr>
        </p:nvSpPr>
        <p:spPr>
          <a:xfrm>
            <a:off x="457200" y="2665413"/>
            <a:ext cx="4051300" cy="3962402"/>
          </a:xfrm>
          <a:prstGeom prst="rect">
            <a:avLst/>
          </a:prstGeom>
        </p:spPr>
        <p:txBody>
          <a:bodyPr>
            <a:normAutofit/>
          </a:bodyPr>
          <a:lstStyle>
            <a:lvl1pPr>
              <a:defRPr sz="1800" baseline="0"/>
            </a:lvl1pPr>
            <a:lvl2pPr>
              <a:defRPr sz="1500"/>
            </a:lvl2pPr>
            <a:lvl3pPr>
              <a:defRPr sz="1350"/>
            </a:lvl3pPr>
            <a:lvl4pPr>
              <a:defRPr sz="1200"/>
            </a:lvl4pPr>
            <a:lvl5pPr>
              <a:defRPr sz="1200"/>
            </a:lvl5pPr>
          </a:lstStyle>
          <a:p>
            <a:pPr lvl="0"/>
            <a:r>
              <a:rPr lang="fr-FR" noProof="0" dirty="0" smtClean="0"/>
              <a:t>Cliquez sur l’icône pour insérer une image, un schéma, un film…</a:t>
            </a:r>
            <a:endParaRPr lang="fr-FR" noProof="0" dirty="0"/>
          </a:p>
        </p:txBody>
      </p:sp>
      <p:sp>
        <p:nvSpPr>
          <p:cNvPr id="11" name="Marcador de texto 2"/>
          <p:cNvSpPr>
            <a:spLocks noGrp="1"/>
          </p:cNvSpPr>
          <p:nvPr>
            <p:ph type="body" idx="10" hasCustomPrompt="1"/>
          </p:nvPr>
        </p:nvSpPr>
        <p:spPr>
          <a:xfrm>
            <a:off x="4648200" y="1847850"/>
            <a:ext cx="4038600" cy="647700"/>
          </a:xfrm>
          <a:prstGeom prst="rect">
            <a:avLst/>
          </a:prstGeom>
        </p:spPr>
        <p:txBody>
          <a:bodyPr anchor="b"/>
          <a:lstStyle>
            <a:lvl1pPr marL="0" indent="0">
              <a:buNone/>
              <a:defRPr sz="1600" b="1" cap="all" baseline="0">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noProof="0" dirty="0" smtClean="0"/>
              <a:t>CLIQUEZ POUR INSÉRER LE TEXTE</a:t>
            </a:r>
            <a:endParaRPr lang="fr-FR" noProof="0" dirty="0"/>
          </a:p>
        </p:txBody>
      </p:sp>
      <p:sp>
        <p:nvSpPr>
          <p:cNvPr id="12" name="Marcador de contenido 3"/>
          <p:cNvSpPr>
            <a:spLocks noGrp="1"/>
          </p:cNvSpPr>
          <p:nvPr>
            <p:ph sz="half" idx="11" hasCustomPrompt="1"/>
          </p:nvPr>
        </p:nvSpPr>
        <p:spPr>
          <a:xfrm>
            <a:off x="4648200" y="2665412"/>
            <a:ext cx="4038600" cy="3929063"/>
          </a:xfrm>
          <a:prstGeom prst="rect">
            <a:avLst/>
          </a:prstGeom>
        </p:spPr>
        <p:txBody>
          <a:bodyPr>
            <a:normAutofit/>
          </a:bodyPr>
          <a:lstStyle>
            <a:lvl1pPr>
              <a:defRPr sz="1800" baseline="0"/>
            </a:lvl1pPr>
            <a:lvl2pPr>
              <a:defRPr sz="1500"/>
            </a:lvl2pPr>
            <a:lvl3pPr>
              <a:defRPr sz="1350"/>
            </a:lvl3pPr>
            <a:lvl4pPr>
              <a:defRPr sz="1200"/>
            </a:lvl4pPr>
            <a:lvl5pPr>
              <a:defRPr sz="1200"/>
            </a:lvl5pPr>
          </a:lstStyle>
          <a:p>
            <a:pPr lvl="0"/>
            <a:r>
              <a:rPr lang="fr-FR" noProof="0" dirty="0" smtClean="0"/>
              <a:t>Cliquez sur l’icône pour insérer une image, un schéma, un film…</a:t>
            </a:r>
            <a:endParaRPr lang="fr-FR" noProof="0" dirty="0"/>
          </a:p>
        </p:txBody>
      </p:sp>
      <p:cxnSp>
        <p:nvCxnSpPr>
          <p:cNvPr id="8" name="Straight Connector 12"/>
          <p:cNvCxnSpPr/>
          <p:nvPr/>
        </p:nvCxnSpPr>
        <p:spPr>
          <a:xfrm>
            <a:off x="469900" y="1730103"/>
            <a:ext cx="8229600" cy="0"/>
          </a:xfrm>
          <a:prstGeom prst="line">
            <a:avLst/>
          </a:prstGeom>
          <a:ln w="25400">
            <a:solidFill>
              <a:srgbClr val="52AE32"/>
            </a:solidFill>
          </a:ln>
          <a:effectLst/>
        </p:spPr>
        <p:style>
          <a:lnRef idx="2">
            <a:schemeClr val="accent1"/>
          </a:lnRef>
          <a:fillRef idx="0">
            <a:schemeClr val="accent1"/>
          </a:fillRef>
          <a:effectRef idx="1">
            <a:schemeClr val="accent1"/>
          </a:effectRef>
          <a:fontRef idx="minor">
            <a:schemeClr val="tx1"/>
          </a:fontRef>
        </p:style>
      </p:cxnSp>
      <p:sp>
        <p:nvSpPr>
          <p:cNvPr id="9" name="Título 1"/>
          <p:cNvSpPr>
            <a:spLocks noGrp="1"/>
          </p:cNvSpPr>
          <p:nvPr>
            <p:ph type="title" hasCustomPrompt="1"/>
          </p:nvPr>
        </p:nvSpPr>
        <p:spPr>
          <a:xfrm>
            <a:off x="457200" y="365126"/>
            <a:ext cx="8229600" cy="1325563"/>
          </a:xfrm>
          <a:prstGeom prst="rect">
            <a:avLst/>
          </a:prstGeom>
        </p:spPr>
        <p:txBody>
          <a:bodyPr/>
          <a:lstStyle>
            <a:lvl1pPr>
              <a:lnSpc>
                <a:spcPts val="4400"/>
              </a:lnSpc>
              <a:defRPr sz="4000" cap="all" baseline="0">
                <a:solidFill>
                  <a:schemeClr val="accent1"/>
                </a:solidFill>
              </a:defRPr>
            </a:lvl1pPr>
          </a:lstStyle>
          <a:p>
            <a:r>
              <a:rPr lang="fr-FR" noProof="0" dirty="0" smtClean="0"/>
              <a:t>CLIQUEZ POUR INSÉRER LE TITRE SUR DEUX LIGNES</a:t>
            </a:r>
            <a:endParaRPr lang="fr-FR" noProof="0" dirty="0"/>
          </a:p>
        </p:txBody>
      </p:sp>
    </p:spTree>
    <p:extLst>
      <p:ext uri="{BB962C8B-B14F-4D97-AF65-F5344CB8AC3E}">
        <p14:creationId xmlns:p14="http://schemas.microsoft.com/office/powerpoint/2010/main" val="92196180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NE LIGNE TITRE, DEUX COLONNE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457200" y="365127"/>
            <a:ext cx="8229600" cy="701674"/>
          </a:xfrm>
          <a:prstGeom prst="rect">
            <a:avLst/>
          </a:prstGeom>
        </p:spPr>
        <p:txBody>
          <a:bodyPr/>
          <a:lstStyle>
            <a:lvl1pPr>
              <a:lnSpc>
                <a:spcPts val="4400"/>
              </a:lnSpc>
              <a:defRPr sz="4000" cap="all" baseline="0">
                <a:solidFill>
                  <a:schemeClr val="tx1"/>
                </a:solidFill>
              </a:defRPr>
            </a:lvl1pPr>
          </a:lstStyle>
          <a:p>
            <a:r>
              <a:rPr lang="fr-FR" noProof="0" dirty="0" smtClean="0"/>
              <a:t>INSÉRER LE TITRE ICI</a:t>
            </a:r>
            <a:endParaRPr lang="fr-FR" noProof="0" dirty="0"/>
          </a:p>
        </p:txBody>
      </p:sp>
      <p:cxnSp>
        <p:nvCxnSpPr>
          <p:cNvPr id="8" name="Straight Connector 12"/>
          <p:cNvCxnSpPr/>
          <p:nvPr/>
        </p:nvCxnSpPr>
        <p:spPr>
          <a:xfrm>
            <a:off x="457200" y="1093515"/>
            <a:ext cx="8229600" cy="0"/>
          </a:xfrm>
          <a:prstGeom prst="line">
            <a:avLst/>
          </a:prstGeom>
          <a:ln w="25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9" name="Marcador de texto 2"/>
          <p:cNvSpPr>
            <a:spLocks noGrp="1"/>
          </p:cNvSpPr>
          <p:nvPr>
            <p:ph type="body" idx="1" hasCustomPrompt="1"/>
          </p:nvPr>
        </p:nvSpPr>
        <p:spPr>
          <a:xfrm>
            <a:off x="457200" y="1226634"/>
            <a:ext cx="4051300" cy="745836"/>
          </a:xfrm>
          <a:prstGeom prst="rect">
            <a:avLst/>
          </a:prstGeom>
        </p:spPr>
        <p:txBody>
          <a:bodyPr anchor="b"/>
          <a:lstStyle>
            <a:lvl1pPr marL="0" indent="0">
              <a:buNone/>
              <a:defRPr sz="1600" b="1" cap="all" baseline="0">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noProof="0" dirty="0" smtClean="0"/>
              <a:t>CLIQUEZ POUR INSÉRER LE TEXTE</a:t>
            </a:r>
            <a:endParaRPr lang="fr-FR" noProof="0" dirty="0"/>
          </a:p>
        </p:txBody>
      </p:sp>
      <p:sp>
        <p:nvSpPr>
          <p:cNvPr id="10" name="Marcador de contenido 3"/>
          <p:cNvSpPr>
            <a:spLocks noGrp="1"/>
          </p:cNvSpPr>
          <p:nvPr>
            <p:ph sz="half" idx="2" hasCustomPrompt="1"/>
          </p:nvPr>
        </p:nvSpPr>
        <p:spPr>
          <a:xfrm>
            <a:off x="457200" y="2065050"/>
            <a:ext cx="4051300" cy="4562765"/>
          </a:xfrm>
          <a:prstGeom prst="rect">
            <a:avLst/>
          </a:prstGeom>
        </p:spPr>
        <p:txBody>
          <a:bodyPr>
            <a:normAutofit/>
          </a:bodyPr>
          <a:lstStyle>
            <a:lvl1pPr>
              <a:defRPr sz="1800" baseline="0"/>
            </a:lvl1pPr>
            <a:lvl2pPr>
              <a:defRPr sz="1500"/>
            </a:lvl2pPr>
            <a:lvl3pPr>
              <a:defRPr sz="1350"/>
            </a:lvl3pPr>
            <a:lvl4pPr>
              <a:defRPr sz="1200"/>
            </a:lvl4pPr>
            <a:lvl5pPr>
              <a:defRPr sz="1200"/>
            </a:lvl5pPr>
          </a:lstStyle>
          <a:p>
            <a:pPr lvl="0"/>
            <a:r>
              <a:rPr lang="fr-FR" noProof="0" dirty="0" smtClean="0"/>
              <a:t>Cliquez sur l’icône pour insérer une image, un schéma, un film…</a:t>
            </a:r>
            <a:endParaRPr lang="fr-FR" noProof="0" dirty="0"/>
          </a:p>
        </p:txBody>
      </p:sp>
      <p:sp>
        <p:nvSpPr>
          <p:cNvPr id="13" name="Marcador de texto 2"/>
          <p:cNvSpPr>
            <a:spLocks noGrp="1"/>
          </p:cNvSpPr>
          <p:nvPr>
            <p:ph type="body" idx="10" hasCustomPrompt="1"/>
          </p:nvPr>
        </p:nvSpPr>
        <p:spPr>
          <a:xfrm>
            <a:off x="4648200" y="1203614"/>
            <a:ext cx="4038600" cy="745836"/>
          </a:xfrm>
          <a:prstGeom prst="rect">
            <a:avLst/>
          </a:prstGeom>
        </p:spPr>
        <p:txBody>
          <a:bodyPr anchor="b"/>
          <a:lstStyle>
            <a:lvl1pPr marL="0" indent="0">
              <a:buNone/>
              <a:defRPr sz="1600" b="1" cap="all" baseline="0">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noProof="0" dirty="0" smtClean="0"/>
              <a:t>CLIQUEZ POUR INSÉRER LE TEXTE</a:t>
            </a:r>
            <a:endParaRPr lang="fr-FR" noProof="0" dirty="0"/>
          </a:p>
        </p:txBody>
      </p:sp>
      <p:sp>
        <p:nvSpPr>
          <p:cNvPr id="14" name="Marcador de contenido 3"/>
          <p:cNvSpPr>
            <a:spLocks noGrp="1"/>
          </p:cNvSpPr>
          <p:nvPr>
            <p:ph sz="half" idx="11" hasCustomPrompt="1"/>
          </p:nvPr>
        </p:nvSpPr>
        <p:spPr>
          <a:xfrm>
            <a:off x="4648200" y="2070100"/>
            <a:ext cx="4038600" cy="4524375"/>
          </a:xfrm>
          <a:prstGeom prst="rect">
            <a:avLst/>
          </a:prstGeom>
        </p:spPr>
        <p:txBody>
          <a:bodyPr>
            <a:normAutofit/>
          </a:bodyPr>
          <a:lstStyle>
            <a:lvl1pPr>
              <a:defRPr sz="1800" baseline="0"/>
            </a:lvl1pPr>
            <a:lvl2pPr>
              <a:defRPr sz="1500"/>
            </a:lvl2pPr>
            <a:lvl3pPr>
              <a:defRPr sz="1350"/>
            </a:lvl3pPr>
            <a:lvl4pPr>
              <a:defRPr sz="1200"/>
            </a:lvl4pPr>
            <a:lvl5pPr>
              <a:defRPr sz="1200"/>
            </a:lvl5pPr>
          </a:lstStyle>
          <a:p>
            <a:pPr lvl="0"/>
            <a:r>
              <a:rPr lang="fr-FR" noProof="0" dirty="0" smtClean="0"/>
              <a:t>Cliquez sur l’icône pour insérer une image, un schéma, un film…</a:t>
            </a:r>
            <a:endParaRPr lang="fr-FR" noProof="0" dirty="0"/>
          </a:p>
        </p:txBody>
      </p:sp>
    </p:spTree>
    <p:extLst>
      <p:ext uri="{BB962C8B-B14F-4D97-AF65-F5344CB8AC3E}">
        <p14:creationId xmlns:p14="http://schemas.microsoft.com/office/powerpoint/2010/main" val="404139494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UNE LIGNE TITRE, GALERIE D'IMAGES">
    <p:spTree>
      <p:nvGrpSpPr>
        <p:cNvPr id="1" name=""/>
        <p:cNvGrpSpPr/>
        <p:nvPr/>
      </p:nvGrpSpPr>
      <p:grpSpPr>
        <a:xfrm>
          <a:off x="0" y="0"/>
          <a:ext cx="0" cy="0"/>
          <a:chOff x="0" y="0"/>
          <a:chExt cx="0" cy="0"/>
        </a:xfrm>
      </p:grpSpPr>
      <p:sp>
        <p:nvSpPr>
          <p:cNvPr id="10" name="Picture Placeholder 9"/>
          <p:cNvSpPr>
            <a:spLocks noGrp="1"/>
          </p:cNvSpPr>
          <p:nvPr>
            <p:ph type="pic" sz="quarter" idx="13" hasCustomPrompt="1"/>
          </p:nvPr>
        </p:nvSpPr>
        <p:spPr>
          <a:xfrm>
            <a:off x="457199" y="1241291"/>
            <a:ext cx="1964791" cy="1866127"/>
          </a:xfrm>
          <a:prstGeom prst="rect">
            <a:avLst/>
          </a:prstGeom>
        </p:spPr>
        <p:txBody>
          <a:bodyPr/>
          <a:lstStyle>
            <a:lvl1pPr>
              <a:defRPr baseline="0"/>
            </a:lvl1pPr>
          </a:lstStyle>
          <a:p>
            <a:pPr lvl="0"/>
            <a:r>
              <a:rPr lang="fr-FR" noProof="0" dirty="0" smtClean="0"/>
              <a:t>Cliquez sur l’icône pour insérer une image</a:t>
            </a:r>
            <a:endParaRPr lang="fr-FR" noProof="0" dirty="0"/>
          </a:p>
        </p:txBody>
      </p:sp>
      <p:sp>
        <p:nvSpPr>
          <p:cNvPr id="18" name="Text Placeholder 8"/>
          <p:cNvSpPr>
            <a:spLocks noGrp="1"/>
          </p:cNvSpPr>
          <p:nvPr>
            <p:ph type="body" sz="quarter" idx="28" hasCustomPrompt="1"/>
          </p:nvPr>
        </p:nvSpPr>
        <p:spPr>
          <a:xfrm>
            <a:off x="457200" y="5215343"/>
            <a:ext cx="8229600" cy="1096635"/>
          </a:xfrm>
          <a:prstGeom prst="rect">
            <a:avLst/>
          </a:prstGeom>
        </p:spPr>
        <p:txBody>
          <a:bodyPr/>
          <a:lstStyle>
            <a:lvl1pPr marL="0" indent="0">
              <a:buFontTx/>
              <a:buNone/>
              <a:defRPr sz="2000" baseline="0"/>
            </a:lvl1pPr>
          </a:lstStyle>
          <a:p>
            <a:pPr lvl="0"/>
            <a:r>
              <a:rPr lang="fr-FR" noProof="0" dirty="0" smtClean="0"/>
              <a:t>Cliquez pour insérer le texte</a:t>
            </a:r>
            <a:endParaRPr lang="fr-FR" noProof="0" dirty="0"/>
          </a:p>
        </p:txBody>
      </p:sp>
      <p:sp>
        <p:nvSpPr>
          <p:cNvPr id="19" name="Picture Placeholder 9"/>
          <p:cNvSpPr>
            <a:spLocks noGrp="1"/>
          </p:cNvSpPr>
          <p:nvPr>
            <p:ph type="pic" sz="quarter" idx="29" hasCustomPrompt="1"/>
          </p:nvPr>
        </p:nvSpPr>
        <p:spPr>
          <a:xfrm>
            <a:off x="6741059" y="1241291"/>
            <a:ext cx="1964791" cy="1866127"/>
          </a:xfrm>
          <a:prstGeom prst="rect">
            <a:avLst/>
          </a:prstGeom>
        </p:spPr>
        <p:txBody>
          <a:bodyPr/>
          <a:lstStyle/>
          <a:p>
            <a:pPr lvl="0"/>
            <a:r>
              <a:rPr lang="fr-FR" noProof="0" dirty="0" smtClean="0"/>
              <a:t>Cliquez sur l’icône pour insérer une image</a:t>
            </a:r>
            <a:endParaRPr lang="fr-FR" noProof="0" dirty="0"/>
          </a:p>
        </p:txBody>
      </p:sp>
      <p:sp>
        <p:nvSpPr>
          <p:cNvPr id="28" name="Picture Placeholder 9"/>
          <p:cNvSpPr>
            <a:spLocks noGrp="1"/>
          </p:cNvSpPr>
          <p:nvPr>
            <p:ph type="pic" sz="quarter" idx="30" hasCustomPrompt="1"/>
          </p:nvPr>
        </p:nvSpPr>
        <p:spPr>
          <a:xfrm>
            <a:off x="2551819" y="1241291"/>
            <a:ext cx="1964791" cy="1866127"/>
          </a:xfrm>
          <a:prstGeom prst="rect">
            <a:avLst/>
          </a:prstGeom>
        </p:spPr>
        <p:txBody>
          <a:bodyPr/>
          <a:lstStyle/>
          <a:p>
            <a:pPr lvl="0"/>
            <a:r>
              <a:rPr lang="fr-FR" noProof="0" dirty="0" smtClean="0"/>
              <a:t>Cliquez sur l’icône pour insérer une image</a:t>
            </a:r>
            <a:endParaRPr lang="fr-FR" noProof="0" dirty="0"/>
          </a:p>
        </p:txBody>
      </p:sp>
      <p:sp>
        <p:nvSpPr>
          <p:cNvPr id="29" name="Picture Placeholder 9"/>
          <p:cNvSpPr>
            <a:spLocks noGrp="1"/>
          </p:cNvSpPr>
          <p:nvPr>
            <p:ph type="pic" sz="quarter" idx="31" hasCustomPrompt="1"/>
          </p:nvPr>
        </p:nvSpPr>
        <p:spPr>
          <a:xfrm>
            <a:off x="4646439" y="1241291"/>
            <a:ext cx="1964791" cy="1866127"/>
          </a:xfrm>
          <a:prstGeom prst="rect">
            <a:avLst/>
          </a:prstGeom>
        </p:spPr>
        <p:txBody>
          <a:bodyPr/>
          <a:lstStyle/>
          <a:p>
            <a:pPr lvl="0"/>
            <a:r>
              <a:rPr lang="fr-FR" noProof="0" dirty="0" smtClean="0"/>
              <a:t>Cliquez sur l’icône pour insérer une image</a:t>
            </a:r>
            <a:endParaRPr lang="fr-FR" noProof="0" dirty="0"/>
          </a:p>
        </p:txBody>
      </p:sp>
      <p:sp>
        <p:nvSpPr>
          <p:cNvPr id="30" name="Picture Placeholder 9"/>
          <p:cNvSpPr>
            <a:spLocks noGrp="1"/>
          </p:cNvSpPr>
          <p:nvPr>
            <p:ph type="pic" sz="quarter" idx="32" hasCustomPrompt="1"/>
          </p:nvPr>
        </p:nvSpPr>
        <p:spPr>
          <a:xfrm>
            <a:off x="457199" y="3205971"/>
            <a:ext cx="1964791" cy="1866127"/>
          </a:xfrm>
          <a:prstGeom prst="rect">
            <a:avLst/>
          </a:prstGeom>
        </p:spPr>
        <p:txBody>
          <a:bodyPr/>
          <a:lstStyle/>
          <a:p>
            <a:pPr lvl="0"/>
            <a:r>
              <a:rPr lang="fr-FR" noProof="0" dirty="0" smtClean="0"/>
              <a:t>Cliquez sur l’icône pour insérer une image</a:t>
            </a:r>
            <a:endParaRPr lang="fr-FR" noProof="0" dirty="0"/>
          </a:p>
        </p:txBody>
      </p:sp>
      <p:sp>
        <p:nvSpPr>
          <p:cNvPr id="31" name="Picture Placeholder 9"/>
          <p:cNvSpPr>
            <a:spLocks noGrp="1"/>
          </p:cNvSpPr>
          <p:nvPr>
            <p:ph type="pic" sz="quarter" idx="33" hasCustomPrompt="1"/>
          </p:nvPr>
        </p:nvSpPr>
        <p:spPr>
          <a:xfrm>
            <a:off x="6741059" y="3205971"/>
            <a:ext cx="1964791" cy="1866127"/>
          </a:xfrm>
          <a:prstGeom prst="rect">
            <a:avLst/>
          </a:prstGeom>
        </p:spPr>
        <p:txBody>
          <a:bodyPr/>
          <a:lstStyle/>
          <a:p>
            <a:pPr lvl="0"/>
            <a:r>
              <a:rPr lang="fr-FR" noProof="0" dirty="0" smtClean="0"/>
              <a:t>Cliquez sur l’icône pour insérer une image</a:t>
            </a:r>
            <a:endParaRPr lang="fr-FR" noProof="0" dirty="0"/>
          </a:p>
        </p:txBody>
      </p:sp>
      <p:sp>
        <p:nvSpPr>
          <p:cNvPr id="32" name="Picture Placeholder 9"/>
          <p:cNvSpPr>
            <a:spLocks noGrp="1"/>
          </p:cNvSpPr>
          <p:nvPr>
            <p:ph type="pic" sz="quarter" idx="34" hasCustomPrompt="1"/>
          </p:nvPr>
        </p:nvSpPr>
        <p:spPr>
          <a:xfrm>
            <a:off x="2551819" y="3205971"/>
            <a:ext cx="1964791" cy="1866127"/>
          </a:xfrm>
          <a:prstGeom prst="rect">
            <a:avLst/>
          </a:prstGeom>
        </p:spPr>
        <p:txBody>
          <a:bodyPr/>
          <a:lstStyle/>
          <a:p>
            <a:pPr lvl="0"/>
            <a:r>
              <a:rPr lang="fr-FR" noProof="0" dirty="0" smtClean="0"/>
              <a:t>Cliquez sur l’icône pour insérer une image</a:t>
            </a:r>
            <a:endParaRPr lang="fr-FR" noProof="0" dirty="0"/>
          </a:p>
        </p:txBody>
      </p:sp>
      <p:sp>
        <p:nvSpPr>
          <p:cNvPr id="33" name="Picture Placeholder 9"/>
          <p:cNvSpPr>
            <a:spLocks noGrp="1"/>
          </p:cNvSpPr>
          <p:nvPr>
            <p:ph type="pic" sz="quarter" idx="35" hasCustomPrompt="1"/>
          </p:nvPr>
        </p:nvSpPr>
        <p:spPr>
          <a:xfrm>
            <a:off x="4646439" y="3205971"/>
            <a:ext cx="1964791" cy="1866127"/>
          </a:xfrm>
          <a:prstGeom prst="rect">
            <a:avLst/>
          </a:prstGeom>
        </p:spPr>
        <p:txBody>
          <a:bodyPr/>
          <a:lstStyle/>
          <a:p>
            <a:pPr lvl="0"/>
            <a:r>
              <a:rPr lang="fr-FR" noProof="0" dirty="0" smtClean="0"/>
              <a:t>Cliquez sur l’icône pour insérer une image</a:t>
            </a:r>
            <a:endParaRPr lang="fr-FR" noProof="0" dirty="0"/>
          </a:p>
        </p:txBody>
      </p:sp>
      <p:cxnSp>
        <p:nvCxnSpPr>
          <p:cNvPr id="24" name="Straight Connector 23"/>
          <p:cNvCxnSpPr/>
          <p:nvPr/>
        </p:nvCxnSpPr>
        <p:spPr>
          <a:xfrm>
            <a:off x="457200" y="992184"/>
            <a:ext cx="8229600" cy="0"/>
          </a:xfrm>
          <a:prstGeom prst="line">
            <a:avLst/>
          </a:prstGeom>
          <a:ln>
            <a:solidFill>
              <a:srgbClr val="52AE32"/>
            </a:solidFill>
          </a:ln>
          <a:effectLst/>
        </p:spPr>
        <p:style>
          <a:lnRef idx="2">
            <a:schemeClr val="accent1"/>
          </a:lnRef>
          <a:fillRef idx="0">
            <a:schemeClr val="accent1"/>
          </a:fillRef>
          <a:effectRef idx="1">
            <a:schemeClr val="accent1"/>
          </a:effectRef>
          <a:fontRef idx="minor">
            <a:schemeClr val="tx1"/>
          </a:fontRef>
        </p:style>
      </p:cxnSp>
      <p:sp>
        <p:nvSpPr>
          <p:cNvPr id="23" name="Title 1"/>
          <p:cNvSpPr>
            <a:spLocks noGrp="1"/>
          </p:cNvSpPr>
          <p:nvPr>
            <p:ph type="title" hasCustomPrompt="1"/>
          </p:nvPr>
        </p:nvSpPr>
        <p:spPr>
          <a:xfrm>
            <a:off x="457200" y="326274"/>
            <a:ext cx="8229600" cy="649283"/>
          </a:xfrm>
          <a:prstGeom prst="rect">
            <a:avLst/>
          </a:prstGeom>
        </p:spPr>
        <p:txBody>
          <a:bodyPr anchor="t"/>
          <a:lstStyle>
            <a:lvl1pPr>
              <a:defRPr sz="4000" cap="all" baseline="0"/>
            </a:lvl1pPr>
          </a:lstStyle>
          <a:p>
            <a:r>
              <a:rPr lang="fr-FR" noProof="0" dirty="0" smtClean="0"/>
              <a:t>INSÉRER LE TITRE ICI</a:t>
            </a:r>
            <a:endParaRPr lang="fr-FR" noProof="0" dirty="0"/>
          </a:p>
        </p:txBody>
      </p:sp>
      <p:cxnSp>
        <p:nvCxnSpPr>
          <p:cNvPr id="20" name="Straight Connector 7"/>
          <p:cNvCxnSpPr/>
          <p:nvPr/>
        </p:nvCxnSpPr>
        <p:spPr>
          <a:xfrm>
            <a:off x="457199" y="975557"/>
            <a:ext cx="8229600" cy="0"/>
          </a:xfrm>
          <a:prstGeom prst="line">
            <a:avLst/>
          </a:prstGeom>
          <a:ln>
            <a:solidFill>
              <a:srgbClr val="52AE3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48634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UX LIGNES TITRE, GALERIE D'IMAGES">
    <p:spTree>
      <p:nvGrpSpPr>
        <p:cNvPr id="1" name=""/>
        <p:cNvGrpSpPr/>
        <p:nvPr/>
      </p:nvGrpSpPr>
      <p:grpSpPr>
        <a:xfrm>
          <a:off x="0" y="0"/>
          <a:ext cx="0" cy="0"/>
          <a:chOff x="0" y="0"/>
          <a:chExt cx="0" cy="0"/>
        </a:xfrm>
      </p:grpSpPr>
      <p:sp>
        <p:nvSpPr>
          <p:cNvPr id="21" name="Title 1"/>
          <p:cNvSpPr>
            <a:spLocks noGrp="1"/>
          </p:cNvSpPr>
          <p:nvPr>
            <p:ph type="title" hasCustomPrompt="1"/>
          </p:nvPr>
        </p:nvSpPr>
        <p:spPr>
          <a:xfrm>
            <a:off x="457200" y="331514"/>
            <a:ext cx="8229600" cy="1265969"/>
          </a:xfrm>
          <a:prstGeom prst="rect">
            <a:avLst/>
          </a:prstGeom>
        </p:spPr>
        <p:txBody>
          <a:bodyPr/>
          <a:lstStyle>
            <a:lvl1pPr>
              <a:lnSpc>
                <a:spcPts val="4400"/>
              </a:lnSpc>
              <a:defRPr sz="4000" cap="all" baseline="0"/>
            </a:lvl1pPr>
          </a:lstStyle>
          <a:p>
            <a:r>
              <a:rPr lang="fr-FR" noProof="0" dirty="0" smtClean="0"/>
              <a:t>CLIQUEZ POUR INSÉRER LE TITRE SUR DEUX LIGNES</a:t>
            </a:r>
            <a:endParaRPr lang="fr-FR" noProof="0" dirty="0"/>
          </a:p>
        </p:txBody>
      </p:sp>
      <p:cxnSp>
        <p:nvCxnSpPr>
          <p:cNvPr id="22" name="Straight Connector 7"/>
          <p:cNvCxnSpPr/>
          <p:nvPr/>
        </p:nvCxnSpPr>
        <p:spPr>
          <a:xfrm>
            <a:off x="457200" y="1600200"/>
            <a:ext cx="8229600" cy="0"/>
          </a:xfrm>
          <a:prstGeom prst="line">
            <a:avLst/>
          </a:prstGeom>
          <a:ln>
            <a:solidFill>
              <a:srgbClr val="52AE32"/>
            </a:solidFill>
          </a:ln>
          <a:effectLst/>
        </p:spPr>
        <p:style>
          <a:lnRef idx="2">
            <a:schemeClr val="accent1"/>
          </a:lnRef>
          <a:fillRef idx="0">
            <a:schemeClr val="accent1"/>
          </a:fillRef>
          <a:effectRef idx="1">
            <a:schemeClr val="accent1"/>
          </a:effectRef>
          <a:fontRef idx="minor">
            <a:schemeClr val="tx1"/>
          </a:fontRef>
        </p:style>
      </p:cxnSp>
      <p:sp>
        <p:nvSpPr>
          <p:cNvPr id="26" name="Picture Placeholder 9"/>
          <p:cNvSpPr>
            <a:spLocks noGrp="1"/>
          </p:cNvSpPr>
          <p:nvPr>
            <p:ph type="pic" sz="quarter" idx="13" hasCustomPrompt="1"/>
          </p:nvPr>
        </p:nvSpPr>
        <p:spPr>
          <a:xfrm>
            <a:off x="457199" y="1723891"/>
            <a:ext cx="1964791" cy="1866127"/>
          </a:xfrm>
          <a:prstGeom prst="rect">
            <a:avLst/>
          </a:prstGeom>
        </p:spPr>
        <p:txBody>
          <a:bodyPr/>
          <a:lstStyle>
            <a:lvl1pPr>
              <a:defRPr baseline="0"/>
            </a:lvl1pPr>
          </a:lstStyle>
          <a:p>
            <a:pPr lvl="0"/>
            <a:r>
              <a:rPr lang="fr-FR" noProof="0" dirty="0" smtClean="0"/>
              <a:t>Cliquez sur l’icône pour insérer une image</a:t>
            </a:r>
            <a:endParaRPr lang="fr-FR" noProof="0" dirty="0"/>
          </a:p>
        </p:txBody>
      </p:sp>
      <p:sp>
        <p:nvSpPr>
          <p:cNvPr id="27" name="Text Placeholder 8"/>
          <p:cNvSpPr>
            <a:spLocks noGrp="1"/>
          </p:cNvSpPr>
          <p:nvPr>
            <p:ph type="body" sz="quarter" idx="28" hasCustomPrompt="1"/>
          </p:nvPr>
        </p:nvSpPr>
        <p:spPr>
          <a:xfrm>
            <a:off x="457200" y="5697943"/>
            <a:ext cx="8229600" cy="1096635"/>
          </a:xfrm>
          <a:prstGeom prst="rect">
            <a:avLst/>
          </a:prstGeom>
        </p:spPr>
        <p:txBody>
          <a:bodyPr/>
          <a:lstStyle>
            <a:lvl1pPr marL="0" indent="0">
              <a:buFontTx/>
              <a:buNone/>
              <a:defRPr sz="2000" baseline="0"/>
            </a:lvl1pPr>
          </a:lstStyle>
          <a:p>
            <a:pPr lvl="0"/>
            <a:r>
              <a:rPr lang="fr-FR" noProof="0" dirty="0" smtClean="0"/>
              <a:t>Cliquez pour insérer le texte</a:t>
            </a:r>
            <a:endParaRPr lang="fr-FR" noProof="0" dirty="0"/>
          </a:p>
        </p:txBody>
      </p:sp>
      <p:sp>
        <p:nvSpPr>
          <p:cNvPr id="34" name="Picture Placeholder 9"/>
          <p:cNvSpPr>
            <a:spLocks noGrp="1"/>
          </p:cNvSpPr>
          <p:nvPr>
            <p:ph type="pic" sz="quarter" idx="29" hasCustomPrompt="1"/>
          </p:nvPr>
        </p:nvSpPr>
        <p:spPr>
          <a:xfrm>
            <a:off x="6741059" y="1723891"/>
            <a:ext cx="1964791" cy="1866127"/>
          </a:xfrm>
          <a:prstGeom prst="rect">
            <a:avLst/>
          </a:prstGeom>
        </p:spPr>
        <p:txBody>
          <a:bodyPr/>
          <a:lstStyle/>
          <a:p>
            <a:pPr lvl="0"/>
            <a:r>
              <a:rPr lang="fr-FR" noProof="0" dirty="0" smtClean="0"/>
              <a:t>Cliquez sur l’icône pour insérer une image</a:t>
            </a:r>
            <a:endParaRPr lang="fr-FR" noProof="0" dirty="0"/>
          </a:p>
        </p:txBody>
      </p:sp>
      <p:sp>
        <p:nvSpPr>
          <p:cNvPr id="35" name="Picture Placeholder 9"/>
          <p:cNvSpPr>
            <a:spLocks noGrp="1"/>
          </p:cNvSpPr>
          <p:nvPr>
            <p:ph type="pic" sz="quarter" idx="30" hasCustomPrompt="1"/>
          </p:nvPr>
        </p:nvSpPr>
        <p:spPr>
          <a:xfrm>
            <a:off x="2551819" y="1723891"/>
            <a:ext cx="1964791" cy="1866127"/>
          </a:xfrm>
          <a:prstGeom prst="rect">
            <a:avLst/>
          </a:prstGeom>
        </p:spPr>
        <p:txBody>
          <a:bodyPr/>
          <a:lstStyle/>
          <a:p>
            <a:pPr lvl="0"/>
            <a:r>
              <a:rPr lang="fr-FR" noProof="0" dirty="0" smtClean="0"/>
              <a:t>Cliquez sur l’icône pour insérer une image</a:t>
            </a:r>
            <a:endParaRPr lang="fr-FR" noProof="0" dirty="0"/>
          </a:p>
        </p:txBody>
      </p:sp>
      <p:sp>
        <p:nvSpPr>
          <p:cNvPr id="36" name="Picture Placeholder 9"/>
          <p:cNvSpPr>
            <a:spLocks noGrp="1"/>
          </p:cNvSpPr>
          <p:nvPr>
            <p:ph type="pic" sz="quarter" idx="31" hasCustomPrompt="1"/>
          </p:nvPr>
        </p:nvSpPr>
        <p:spPr>
          <a:xfrm>
            <a:off x="4646439" y="1723891"/>
            <a:ext cx="1964791" cy="1866127"/>
          </a:xfrm>
          <a:prstGeom prst="rect">
            <a:avLst/>
          </a:prstGeom>
        </p:spPr>
        <p:txBody>
          <a:bodyPr/>
          <a:lstStyle/>
          <a:p>
            <a:pPr lvl="0"/>
            <a:r>
              <a:rPr lang="fr-FR" noProof="0" dirty="0" smtClean="0"/>
              <a:t>Cliquez sur l’icône pour insérer une image</a:t>
            </a:r>
            <a:endParaRPr lang="fr-FR" noProof="0" dirty="0"/>
          </a:p>
        </p:txBody>
      </p:sp>
      <p:sp>
        <p:nvSpPr>
          <p:cNvPr id="37" name="Picture Placeholder 9"/>
          <p:cNvSpPr>
            <a:spLocks noGrp="1"/>
          </p:cNvSpPr>
          <p:nvPr>
            <p:ph type="pic" sz="quarter" idx="32" hasCustomPrompt="1"/>
          </p:nvPr>
        </p:nvSpPr>
        <p:spPr>
          <a:xfrm>
            <a:off x="457199" y="3688571"/>
            <a:ext cx="1964791" cy="1866127"/>
          </a:xfrm>
          <a:prstGeom prst="rect">
            <a:avLst/>
          </a:prstGeom>
        </p:spPr>
        <p:txBody>
          <a:bodyPr/>
          <a:lstStyle/>
          <a:p>
            <a:pPr lvl="0"/>
            <a:r>
              <a:rPr lang="fr-FR" noProof="0" dirty="0" smtClean="0"/>
              <a:t>Cliquez sur l’icône pour insérer une image</a:t>
            </a:r>
            <a:endParaRPr lang="fr-FR" noProof="0" dirty="0"/>
          </a:p>
        </p:txBody>
      </p:sp>
      <p:sp>
        <p:nvSpPr>
          <p:cNvPr id="38" name="Picture Placeholder 9"/>
          <p:cNvSpPr>
            <a:spLocks noGrp="1"/>
          </p:cNvSpPr>
          <p:nvPr>
            <p:ph type="pic" sz="quarter" idx="33" hasCustomPrompt="1"/>
          </p:nvPr>
        </p:nvSpPr>
        <p:spPr>
          <a:xfrm>
            <a:off x="6741059" y="3688571"/>
            <a:ext cx="1964791" cy="1866127"/>
          </a:xfrm>
          <a:prstGeom prst="rect">
            <a:avLst/>
          </a:prstGeom>
        </p:spPr>
        <p:txBody>
          <a:bodyPr/>
          <a:lstStyle/>
          <a:p>
            <a:pPr lvl="0"/>
            <a:r>
              <a:rPr lang="fr-FR" noProof="0" dirty="0" smtClean="0"/>
              <a:t>Cliquez sur l’icône pour insérer une image</a:t>
            </a:r>
            <a:endParaRPr lang="fr-FR" noProof="0" dirty="0"/>
          </a:p>
        </p:txBody>
      </p:sp>
      <p:sp>
        <p:nvSpPr>
          <p:cNvPr id="39" name="Picture Placeholder 9"/>
          <p:cNvSpPr>
            <a:spLocks noGrp="1"/>
          </p:cNvSpPr>
          <p:nvPr>
            <p:ph type="pic" sz="quarter" idx="34" hasCustomPrompt="1"/>
          </p:nvPr>
        </p:nvSpPr>
        <p:spPr>
          <a:xfrm>
            <a:off x="2551819" y="3688571"/>
            <a:ext cx="1964791" cy="1866127"/>
          </a:xfrm>
          <a:prstGeom prst="rect">
            <a:avLst/>
          </a:prstGeom>
        </p:spPr>
        <p:txBody>
          <a:bodyPr/>
          <a:lstStyle/>
          <a:p>
            <a:pPr lvl="0"/>
            <a:r>
              <a:rPr lang="fr-FR" noProof="0" dirty="0" smtClean="0"/>
              <a:t>Cliquez sur l’icône pour insérer une image</a:t>
            </a:r>
            <a:endParaRPr lang="fr-FR" noProof="0" dirty="0"/>
          </a:p>
        </p:txBody>
      </p:sp>
      <p:sp>
        <p:nvSpPr>
          <p:cNvPr id="40" name="Picture Placeholder 9"/>
          <p:cNvSpPr>
            <a:spLocks noGrp="1"/>
          </p:cNvSpPr>
          <p:nvPr>
            <p:ph type="pic" sz="quarter" idx="35" hasCustomPrompt="1"/>
          </p:nvPr>
        </p:nvSpPr>
        <p:spPr>
          <a:xfrm>
            <a:off x="4646439" y="3688571"/>
            <a:ext cx="1964791" cy="1866127"/>
          </a:xfrm>
          <a:prstGeom prst="rect">
            <a:avLst/>
          </a:prstGeom>
        </p:spPr>
        <p:txBody>
          <a:bodyPr/>
          <a:lstStyle/>
          <a:p>
            <a:pPr lvl="0"/>
            <a:r>
              <a:rPr lang="fr-FR" noProof="0" dirty="0" smtClean="0"/>
              <a:t>Cliquez sur l’icône pour insérer une image</a:t>
            </a:r>
            <a:endParaRPr lang="fr-FR" noProof="0" dirty="0"/>
          </a:p>
        </p:txBody>
      </p:sp>
    </p:spTree>
    <p:extLst>
      <p:ext uri="{BB962C8B-B14F-4D97-AF65-F5344CB8AC3E}">
        <p14:creationId xmlns:p14="http://schemas.microsoft.com/office/powerpoint/2010/main" val="3662744046"/>
      </p:ext>
    </p:extLst>
  </p:cSld>
  <p:clrMapOvr>
    <a:masterClrMapping/>
  </p:clrMapOvr>
  <p:timing>
    <p:tnLst>
      <p:par>
        <p:cTn id="1" dur="indefinite" restart="never" nodeType="tmRoot"/>
      </p:par>
    </p:tnLst>
  </p:timing>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IAPO DE CHAPITRE AVEC PHOTO">
    <p:spTree>
      <p:nvGrpSpPr>
        <p:cNvPr id="1" name=""/>
        <p:cNvGrpSpPr/>
        <p:nvPr/>
      </p:nvGrpSpPr>
      <p:grpSpPr>
        <a:xfrm>
          <a:off x="0" y="0"/>
          <a:ext cx="0" cy="0"/>
          <a:chOff x="0" y="0"/>
          <a:chExt cx="0" cy="0"/>
        </a:xfrm>
      </p:grpSpPr>
      <p:sp>
        <p:nvSpPr>
          <p:cNvPr id="8" name="Marcador de posición de imagen 7"/>
          <p:cNvSpPr>
            <a:spLocks noGrp="1"/>
          </p:cNvSpPr>
          <p:nvPr>
            <p:ph type="pic" sz="quarter" idx="10" hasCustomPrompt="1"/>
          </p:nvPr>
        </p:nvSpPr>
        <p:spPr>
          <a:xfrm>
            <a:off x="0" y="0"/>
            <a:ext cx="9144000" cy="6858000"/>
          </a:xfrm>
          <a:prstGeom prst="rect">
            <a:avLst/>
          </a:prstGeom>
          <a:solidFill>
            <a:schemeClr val="bg2">
              <a:lumMod val="95000"/>
            </a:schemeClr>
          </a:solidFill>
        </p:spPr>
        <p:txBody>
          <a:bodyPr/>
          <a:lstStyle>
            <a:lvl1pPr marL="0" indent="0">
              <a:buNone/>
              <a:defRPr baseline="0"/>
            </a:lvl1pPr>
          </a:lstStyle>
          <a:p>
            <a:r>
              <a:rPr lang="fr-FR" noProof="0" dirty="0" smtClean="0"/>
              <a:t>Insérez une image pour le fond. Envoyez-la derrière. Ecrivez le titre puis changez la couleur du texte blanc.</a:t>
            </a:r>
          </a:p>
        </p:txBody>
      </p:sp>
      <p:sp>
        <p:nvSpPr>
          <p:cNvPr id="2" name="Título 1"/>
          <p:cNvSpPr>
            <a:spLocks noGrp="1"/>
          </p:cNvSpPr>
          <p:nvPr>
            <p:ph type="title" hasCustomPrompt="1"/>
          </p:nvPr>
        </p:nvSpPr>
        <p:spPr>
          <a:xfrm>
            <a:off x="76200" y="5165726"/>
            <a:ext cx="8972550" cy="1325563"/>
          </a:xfrm>
          <a:prstGeom prst="rect">
            <a:avLst/>
          </a:prstGeom>
        </p:spPr>
        <p:txBody>
          <a:bodyPr>
            <a:noAutofit/>
          </a:bodyPr>
          <a:lstStyle>
            <a:lvl1pPr algn="r">
              <a:lnSpc>
                <a:spcPts val="4400"/>
              </a:lnSpc>
              <a:defRPr sz="4000" cap="all" baseline="0">
                <a:solidFill>
                  <a:schemeClr val="bg2">
                    <a:lumMod val="85000"/>
                  </a:schemeClr>
                </a:solidFill>
              </a:defRPr>
            </a:lvl1pPr>
          </a:lstStyle>
          <a:p>
            <a:r>
              <a:rPr lang="fr-FR" noProof="0" dirty="0" smtClean="0"/>
              <a:t>CLIQUEZ POUR INSÉRER TITRE DU CHAPITRE</a:t>
            </a:r>
            <a:endParaRPr lang="fr-FR" noProof="0" dirty="0"/>
          </a:p>
        </p:txBody>
      </p:sp>
    </p:spTree>
    <p:extLst>
      <p:ext uri="{BB962C8B-B14F-4D97-AF65-F5344CB8AC3E}">
        <p14:creationId xmlns:p14="http://schemas.microsoft.com/office/powerpoint/2010/main" val="83518906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PO DE TITRE AVEC PHOTO ET LOGO">
    <p:spTree>
      <p:nvGrpSpPr>
        <p:cNvPr id="1" name=""/>
        <p:cNvGrpSpPr/>
        <p:nvPr/>
      </p:nvGrpSpPr>
      <p:grpSpPr>
        <a:xfrm>
          <a:off x="0" y="0"/>
          <a:ext cx="0" cy="0"/>
          <a:chOff x="0" y="0"/>
          <a:chExt cx="0" cy="0"/>
        </a:xfrm>
      </p:grpSpPr>
      <p:sp>
        <p:nvSpPr>
          <p:cNvPr id="5" name="Marcador de posición de imagen 7"/>
          <p:cNvSpPr>
            <a:spLocks noGrp="1"/>
          </p:cNvSpPr>
          <p:nvPr>
            <p:ph type="pic" sz="quarter" idx="12" hasCustomPrompt="1"/>
          </p:nvPr>
        </p:nvSpPr>
        <p:spPr>
          <a:xfrm>
            <a:off x="0" y="0"/>
            <a:ext cx="9144000" cy="6858000"/>
          </a:xfrm>
          <a:prstGeom prst="rect">
            <a:avLst/>
          </a:prstGeom>
          <a:solidFill>
            <a:schemeClr val="bg2">
              <a:lumMod val="95000"/>
            </a:schemeClr>
          </a:solidFill>
        </p:spPr>
        <p:txBody>
          <a:bodyPr/>
          <a:lstStyle>
            <a:lvl1pPr marL="0" marR="0" indent="0" algn="l" defTabSz="914400" rtl="0" eaLnBrk="0" fontAlgn="base" latinLnBrk="0" hangingPunct="0">
              <a:lnSpc>
                <a:spcPct val="100000"/>
              </a:lnSpc>
              <a:spcBef>
                <a:spcPct val="0"/>
              </a:spcBef>
              <a:spcAft>
                <a:spcPct val="0"/>
              </a:spcAft>
              <a:buClrTx/>
              <a:buSzTx/>
              <a:buFontTx/>
              <a:buNone/>
              <a:tabLst/>
              <a:defRPr lang="fr-FR" sz="2100" kern="1200" baseline="0" dirty="0" smtClean="0">
                <a:solidFill>
                  <a:schemeClr val="accent3"/>
                </a:solidFill>
                <a:latin typeface="+mn-lt"/>
                <a:ea typeface="+mn-ea"/>
                <a:cs typeface="+mn-cs"/>
              </a:defRPr>
            </a:lvl1pPr>
          </a:lstStyle>
          <a:p>
            <a:pPr marL="0" marR="0" lvl="0" indent="0" algn="l" defTabSz="914400" rtl="0" eaLnBrk="0" fontAlgn="base" latinLnBrk="0" hangingPunct="0">
              <a:lnSpc>
                <a:spcPct val="100000"/>
              </a:lnSpc>
              <a:spcBef>
                <a:spcPct val="0"/>
              </a:spcBef>
              <a:spcAft>
                <a:spcPct val="0"/>
              </a:spcAft>
              <a:buClrTx/>
              <a:buSzTx/>
              <a:buFontTx/>
              <a:buNone/>
              <a:tabLst/>
            </a:pPr>
            <a:r>
              <a:rPr lang="fr-FR" noProof="0" dirty="0" smtClean="0"/>
              <a:t>Insérez une image pour le fond. Envoyez-la derrière. Insérez le logo blanc au format .</a:t>
            </a:r>
            <a:r>
              <a:rPr lang="fr-FR" noProof="0" dirty="0" err="1" smtClean="0"/>
              <a:t>png</a:t>
            </a:r>
            <a:r>
              <a:rPr lang="fr-FR" noProof="0" dirty="0" smtClean="0"/>
              <a:t> puis déplacez le logo si nécessaire.</a:t>
            </a:r>
            <a:endParaRPr lang="fr-FR" noProof="0" dirty="0"/>
          </a:p>
        </p:txBody>
      </p:sp>
      <p:sp>
        <p:nvSpPr>
          <p:cNvPr id="6" name="Marcador de posición de imagen 5"/>
          <p:cNvSpPr>
            <a:spLocks noGrp="1" noChangeAspect="1"/>
          </p:cNvSpPr>
          <p:nvPr>
            <p:ph type="pic" sz="quarter" idx="11" hasCustomPrompt="1"/>
          </p:nvPr>
        </p:nvSpPr>
        <p:spPr>
          <a:xfrm>
            <a:off x="246535" y="4021466"/>
            <a:ext cx="4274665" cy="2417434"/>
          </a:xfrm>
          <a:prstGeom prst="rect">
            <a:avLst/>
          </a:prstGeom>
        </p:spPr>
        <p:txBody>
          <a:bodyPr/>
          <a:lstStyle>
            <a:lvl1pPr>
              <a:defRPr/>
            </a:lvl1pPr>
          </a:lstStyle>
          <a:p>
            <a:pPr lvl="0"/>
            <a:r>
              <a:rPr lang="fr-FR" noProof="0" dirty="0" smtClean="0"/>
              <a:t>Cliquez sur l’icône pour insérer le logo blanc</a:t>
            </a:r>
            <a:endParaRPr lang="fr-FR" noProof="0" dirty="0"/>
          </a:p>
        </p:txBody>
      </p:sp>
      <p:sp>
        <p:nvSpPr>
          <p:cNvPr id="3" name="Rectangle 2"/>
          <p:cNvSpPr>
            <a:spLocks noChangeArrowheads="1"/>
          </p:cNvSpPr>
          <p:nvPr userDrawn="1"/>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anose="020B0604020202020204" pitchFamily="34" charset="0"/>
            </a:endParaRPr>
          </a:p>
        </p:txBody>
      </p:sp>
      <p:pic>
        <p:nvPicPr>
          <p:cNvPr id="2" name="Imagen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5717" y="4021466"/>
            <a:ext cx="3416300" cy="2193815"/>
          </a:xfrm>
          <a:prstGeom prst="rect">
            <a:avLst/>
          </a:prstGeom>
        </p:spPr>
      </p:pic>
    </p:spTree>
    <p:extLst>
      <p:ext uri="{BB962C8B-B14F-4D97-AF65-F5344CB8AC3E}">
        <p14:creationId xmlns:p14="http://schemas.microsoft.com/office/powerpoint/2010/main" val="228046411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DIAPO DE TITRE AVEC PHOTO ET SYMBOLE">
    <p:spTree>
      <p:nvGrpSpPr>
        <p:cNvPr id="1" name=""/>
        <p:cNvGrpSpPr/>
        <p:nvPr/>
      </p:nvGrpSpPr>
      <p:grpSpPr>
        <a:xfrm>
          <a:off x="0" y="0"/>
          <a:ext cx="0" cy="0"/>
          <a:chOff x="0" y="0"/>
          <a:chExt cx="0" cy="0"/>
        </a:xfrm>
      </p:grpSpPr>
      <p:sp>
        <p:nvSpPr>
          <p:cNvPr id="4" name="Marcador de posición de imagen 5"/>
          <p:cNvSpPr>
            <a:spLocks noGrp="1"/>
          </p:cNvSpPr>
          <p:nvPr>
            <p:ph type="pic" sz="quarter" idx="10" hasCustomPrompt="1"/>
          </p:nvPr>
        </p:nvSpPr>
        <p:spPr>
          <a:xfrm>
            <a:off x="0" y="0"/>
            <a:ext cx="9144000" cy="6858000"/>
          </a:xfrm>
          <a:prstGeom prst="rect">
            <a:avLst/>
          </a:prstGeom>
          <a:solidFill>
            <a:schemeClr val="tx2">
              <a:lumMod val="95000"/>
            </a:schemeClr>
          </a:solidFill>
        </p:spPr>
        <p:txBody>
          <a:bodyPr/>
          <a:lstStyle>
            <a:lvl1pPr marL="0" marR="0" indent="0" algn="l" defTabSz="914400" rtl="0" eaLnBrk="0" fontAlgn="base" latinLnBrk="0" hangingPunct="0">
              <a:lnSpc>
                <a:spcPct val="100000"/>
              </a:lnSpc>
              <a:spcBef>
                <a:spcPct val="0"/>
              </a:spcBef>
              <a:spcAft>
                <a:spcPct val="0"/>
              </a:spcAft>
              <a:buClrTx/>
              <a:buSzTx/>
              <a:buFontTx/>
              <a:buNone/>
              <a:tabLst/>
              <a:defRPr baseline="0"/>
            </a:lvl1pPr>
          </a:lstStyle>
          <a:p>
            <a:pPr marL="0" marR="0" lvl="0" indent="0" algn="l" defTabSz="914400" rtl="0" eaLnBrk="0" fontAlgn="base" latinLnBrk="0" hangingPunct="0">
              <a:lnSpc>
                <a:spcPct val="100000"/>
              </a:lnSpc>
              <a:spcBef>
                <a:spcPct val="0"/>
              </a:spcBef>
              <a:spcAft>
                <a:spcPct val="0"/>
              </a:spcAft>
              <a:buClrTx/>
              <a:buSzTx/>
              <a:buFontTx/>
              <a:buNone/>
              <a:tabLst/>
            </a:pPr>
            <a:r>
              <a:rPr lang="fr-FR" noProof="0" dirty="0" smtClean="0"/>
              <a:t>Page avec une photo et le symbole. Insérez une image pour le fond. Envoyez-la derrière. Insérez le symbole blanc au format .</a:t>
            </a:r>
            <a:r>
              <a:rPr lang="fr-FR" noProof="0" dirty="0" err="1" smtClean="0"/>
              <a:t>png</a:t>
            </a:r>
            <a:r>
              <a:rPr lang="fr-FR" noProof="0" dirty="0" smtClean="0"/>
              <a:t> puis déplacez le symbole si nécessaire.</a:t>
            </a:r>
          </a:p>
          <a:p>
            <a:endParaRPr lang="fr-FR" noProof="0" dirty="0" smtClean="0"/>
          </a:p>
        </p:txBody>
      </p:sp>
      <p:sp>
        <p:nvSpPr>
          <p:cNvPr id="9" name="Marcador de posición de imagen 8"/>
          <p:cNvSpPr>
            <a:spLocks noGrp="1"/>
          </p:cNvSpPr>
          <p:nvPr>
            <p:ph type="pic" sz="quarter" idx="11" hasCustomPrompt="1"/>
          </p:nvPr>
        </p:nvSpPr>
        <p:spPr>
          <a:xfrm>
            <a:off x="546100" y="1428750"/>
            <a:ext cx="2870200" cy="5124450"/>
          </a:xfrm>
          <a:prstGeom prst="rect">
            <a:avLst/>
          </a:prstGeom>
        </p:spPr>
        <p:txBody>
          <a:bodyPr/>
          <a:lstStyle>
            <a:lvl1pPr>
              <a:defRPr baseline="0"/>
            </a:lvl1pPr>
          </a:lstStyle>
          <a:p>
            <a:r>
              <a:rPr lang="fr-FR" noProof="0" dirty="0" smtClean="0"/>
              <a:t>Cliquez sur l’icône pour ajouter le symbole</a:t>
            </a:r>
            <a:endParaRPr lang="fr-FR" noProof="0" dirty="0"/>
          </a:p>
        </p:txBody>
      </p:sp>
      <p:pic>
        <p:nvPicPr>
          <p:cNvPr id="10" name="Marcador de posición de imagen 3"/>
          <p:cNvPicPr>
            <a:picLocks noChangeAspect="1"/>
          </p:cNvPicPr>
          <p:nvPr/>
        </p:nvPicPr>
        <p:blipFill>
          <a:blip r:embed="rId2">
            <a:extLst>
              <a:ext uri="{28A0092B-C50C-407E-A947-70E740481C1C}">
                <a14:useLocalDpi xmlns:a14="http://schemas.microsoft.com/office/drawing/2010/main" val="0"/>
              </a:ext>
            </a:extLst>
          </a:blip>
          <a:srcRect l="1022" r="1022"/>
          <a:stretch>
            <a:fillRect/>
          </a:stretch>
        </p:blipFill>
        <p:spPr>
          <a:xfrm>
            <a:off x="546100" y="1428750"/>
            <a:ext cx="2870200" cy="5124450"/>
          </a:xfrm>
          <a:prstGeom prst="rect">
            <a:avLst/>
          </a:prstGeom>
        </p:spPr>
      </p:pic>
    </p:spTree>
    <p:extLst>
      <p:ext uri="{BB962C8B-B14F-4D97-AF65-F5344CB8AC3E}">
        <p14:creationId xmlns:p14="http://schemas.microsoft.com/office/powerpoint/2010/main" val="142833372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IAPO DE FIN, MERCI">
    <p:bg>
      <p:bgPr>
        <a:solidFill>
          <a:schemeClr val="bg2"/>
        </a:solidFill>
        <a:effectLst/>
      </p:bgPr>
    </p:bg>
    <p:spTree>
      <p:nvGrpSpPr>
        <p:cNvPr id="1" name=""/>
        <p:cNvGrpSpPr/>
        <p:nvPr/>
      </p:nvGrpSpPr>
      <p:grpSpPr>
        <a:xfrm>
          <a:off x="0" y="0"/>
          <a:ext cx="0" cy="0"/>
          <a:chOff x="0" y="0"/>
          <a:chExt cx="0" cy="0"/>
        </a:xfrm>
      </p:grpSpPr>
      <p:sp>
        <p:nvSpPr>
          <p:cNvPr id="5" name="TextBox 4"/>
          <p:cNvSpPr txBox="1"/>
          <p:nvPr/>
        </p:nvSpPr>
        <p:spPr>
          <a:xfrm>
            <a:off x="2637361" y="2875002"/>
            <a:ext cx="3869278" cy="553998"/>
          </a:xfrm>
          <a:prstGeom prst="rect">
            <a:avLst/>
          </a:prstGeom>
          <a:noFill/>
        </p:spPr>
        <p:txBody>
          <a:bodyPr wrap="square" rtlCol="0">
            <a:spAutoFit/>
          </a:bodyPr>
          <a:lstStyle/>
          <a:p>
            <a:pPr lvl="0" algn="ctr" defTabSz="457200" rtl="0" eaLnBrk="1" fontAlgn="base" hangingPunct="1">
              <a:spcBef>
                <a:spcPts val="600"/>
              </a:spcBef>
              <a:spcAft>
                <a:spcPts val="600"/>
              </a:spcAft>
              <a:buFont typeface="Arial" charset="0"/>
            </a:pPr>
            <a:r>
              <a:rPr lang="fr-FR" sz="3000" b="0" i="0" kern="1200" cap="all" baseline="0" noProof="0" dirty="0" smtClean="0">
                <a:solidFill>
                  <a:schemeClr val="accent1"/>
                </a:solidFill>
                <a:latin typeface="+mj-lt"/>
                <a:ea typeface="ＭＳ Ｐゴシック" charset="0"/>
                <a:cs typeface="ＭＳ Ｐゴシック" charset="0"/>
              </a:rPr>
              <a:t>MERCI BEAUCOUP</a:t>
            </a:r>
            <a:endParaRPr lang="fr-FR" sz="3000" b="0" i="0" kern="1200" cap="all" baseline="0" noProof="0" dirty="0">
              <a:solidFill>
                <a:schemeClr val="accent1"/>
              </a:solidFill>
              <a:latin typeface="+mj-lt"/>
              <a:ea typeface="ＭＳ Ｐゴシック" charset="0"/>
              <a:cs typeface="ＭＳ Ｐゴシック" charset="0"/>
            </a:endParaRPr>
          </a:p>
        </p:txBody>
      </p:sp>
      <p:sp>
        <p:nvSpPr>
          <p:cNvPr id="8" name="Text Placeholder 5"/>
          <p:cNvSpPr>
            <a:spLocks noGrp="1"/>
          </p:cNvSpPr>
          <p:nvPr>
            <p:ph type="body" sz="quarter" idx="12" hasCustomPrompt="1"/>
          </p:nvPr>
        </p:nvSpPr>
        <p:spPr>
          <a:xfrm>
            <a:off x="2637361" y="3924300"/>
            <a:ext cx="2516138" cy="365125"/>
          </a:xfrm>
          <a:prstGeom prst="rect">
            <a:avLst/>
          </a:prstGeom>
        </p:spPr>
        <p:txBody>
          <a:bodyPr anchor="ctr"/>
          <a:lstStyle>
            <a:lvl1pPr marL="0" indent="0" algn="l">
              <a:buNone/>
              <a:defRPr sz="1200" baseline="0">
                <a:solidFill>
                  <a:schemeClr val="tx1"/>
                </a:solidFill>
                <a:latin typeface="+mn-lt"/>
              </a:defRPr>
            </a:lvl1pPr>
          </a:lstStyle>
          <a:p>
            <a:pPr lvl="0"/>
            <a:r>
              <a:rPr lang="fr-FR" noProof="0" dirty="0" smtClean="0"/>
              <a:t>Nom</a:t>
            </a:r>
            <a:endParaRPr lang="fr-FR" noProof="0" dirty="0"/>
          </a:p>
        </p:txBody>
      </p:sp>
      <p:sp>
        <p:nvSpPr>
          <p:cNvPr id="9" name="Text Placeholder 5"/>
          <p:cNvSpPr>
            <a:spLocks noGrp="1"/>
          </p:cNvSpPr>
          <p:nvPr>
            <p:ph type="body" sz="quarter" idx="13" hasCustomPrompt="1"/>
          </p:nvPr>
        </p:nvSpPr>
        <p:spPr>
          <a:xfrm>
            <a:off x="2635617" y="4411661"/>
            <a:ext cx="2505575" cy="365125"/>
          </a:xfrm>
          <a:prstGeom prst="rect">
            <a:avLst/>
          </a:prstGeom>
        </p:spPr>
        <p:txBody>
          <a:bodyPr anchor="ctr"/>
          <a:lstStyle>
            <a:lvl1pPr marL="0" indent="0" algn="l">
              <a:buNone/>
              <a:defRPr lang="es-ES_tradnl" sz="1200" kern="1200" baseline="0" dirty="0" err="1" smtClean="0">
                <a:solidFill>
                  <a:schemeClr val="tx1"/>
                </a:solidFill>
                <a:latin typeface="+mn-lt"/>
                <a:ea typeface="ＭＳ Ｐゴシック" charset="0"/>
                <a:cs typeface="ＭＳ Ｐゴシック" charset="0"/>
              </a:defRPr>
            </a:lvl1pPr>
          </a:lstStyle>
          <a:p>
            <a:pPr lvl="0"/>
            <a:r>
              <a:rPr lang="fr-FR" noProof="0" dirty="0" smtClean="0"/>
              <a:t>Email</a:t>
            </a:r>
            <a:endParaRPr lang="fr-FR" noProof="0" dirty="0"/>
          </a:p>
        </p:txBody>
      </p:sp>
      <p:sp>
        <p:nvSpPr>
          <p:cNvPr id="10" name="Text Placeholder 5"/>
          <p:cNvSpPr>
            <a:spLocks noGrp="1"/>
          </p:cNvSpPr>
          <p:nvPr>
            <p:ph type="body" sz="quarter" idx="14" hasCustomPrompt="1"/>
          </p:nvPr>
        </p:nvSpPr>
        <p:spPr>
          <a:xfrm>
            <a:off x="2635617" y="4906961"/>
            <a:ext cx="2503831" cy="365125"/>
          </a:xfrm>
          <a:prstGeom prst="rect">
            <a:avLst/>
          </a:prstGeom>
        </p:spPr>
        <p:txBody>
          <a:bodyPr anchor="ctr">
            <a:normAutofit/>
          </a:bodyPr>
          <a:lstStyle>
            <a:lvl1pPr marL="0" indent="0" algn="l">
              <a:buNone/>
              <a:defRPr lang="en-US" sz="1200" kern="1200" baseline="0" dirty="0">
                <a:solidFill>
                  <a:schemeClr val="tx1"/>
                </a:solidFill>
                <a:latin typeface="+mn-lt"/>
                <a:ea typeface="ＭＳ Ｐゴシック" charset="0"/>
                <a:cs typeface="ＭＳ Ｐゴシック" charset="0"/>
              </a:defRPr>
            </a:lvl1pPr>
          </a:lstStyle>
          <a:p>
            <a:pPr lvl="0"/>
            <a:r>
              <a:rPr lang="fr-FR" noProof="0" dirty="0" smtClean="0"/>
              <a:t>Tel</a:t>
            </a:r>
            <a:endParaRPr lang="fr-FR" noProof="0" dirty="0"/>
          </a:p>
        </p:txBody>
      </p:sp>
      <p:pic>
        <p:nvPicPr>
          <p:cNvPr id="12" name="Imagen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97456" y="5190013"/>
            <a:ext cx="2133600" cy="1370115"/>
          </a:xfrm>
          <a:prstGeom prst="rect">
            <a:avLst/>
          </a:prstGeom>
        </p:spPr>
      </p:pic>
    </p:spTree>
    <p:extLst>
      <p:ext uri="{BB962C8B-B14F-4D97-AF65-F5344CB8AC3E}">
        <p14:creationId xmlns:p14="http://schemas.microsoft.com/office/powerpoint/2010/main" val="48563464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IAPO DE FIN, VERTE">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457200" y="342900"/>
            <a:ext cx="2516138" cy="365125"/>
          </a:xfrm>
          <a:prstGeom prst="rect">
            <a:avLst/>
          </a:prstGeom>
        </p:spPr>
        <p:txBody>
          <a:bodyPr anchor="ctr"/>
          <a:lstStyle>
            <a:lvl1pPr marL="0" indent="0">
              <a:buNone/>
              <a:defRPr sz="1200" baseline="0">
                <a:solidFill>
                  <a:schemeClr val="bg2"/>
                </a:solidFill>
                <a:latin typeface="+mn-lt"/>
              </a:defRPr>
            </a:lvl1pPr>
          </a:lstStyle>
          <a:p>
            <a:pPr lvl="0"/>
            <a:r>
              <a:rPr lang="fr-FR" noProof="0" dirty="0" smtClean="0"/>
              <a:t>Nom</a:t>
            </a:r>
            <a:endParaRPr lang="fr-FR" noProof="0" dirty="0"/>
          </a:p>
        </p:txBody>
      </p:sp>
      <p:sp>
        <p:nvSpPr>
          <p:cNvPr id="8" name="Text Placeholder 5"/>
          <p:cNvSpPr>
            <a:spLocks noGrp="1"/>
          </p:cNvSpPr>
          <p:nvPr>
            <p:ph type="body" sz="quarter" idx="13" hasCustomPrompt="1"/>
          </p:nvPr>
        </p:nvSpPr>
        <p:spPr>
          <a:xfrm>
            <a:off x="3319213" y="342900"/>
            <a:ext cx="2505575" cy="365125"/>
          </a:xfrm>
          <a:prstGeom prst="rect">
            <a:avLst/>
          </a:prstGeom>
        </p:spPr>
        <p:txBody>
          <a:bodyPr anchor="ctr"/>
          <a:lstStyle>
            <a:lvl1pPr marL="0" indent="0" algn="ctr">
              <a:buNone/>
              <a:defRPr lang="es-ES_tradnl" sz="1200" kern="1200" baseline="0" dirty="0" err="1" smtClean="0">
                <a:solidFill>
                  <a:schemeClr val="bg2"/>
                </a:solidFill>
                <a:latin typeface="+mn-lt"/>
                <a:ea typeface="ＭＳ Ｐゴシック" charset="0"/>
                <a:cs typeface="ＭＳ Ｐゴシック" charset="0"/>
              </a:defRPr>
            </a:lvl1pPr>
          </a:lstStyle>
          <a:p>
            <a:pPr lvl="0"/>
            <a:r>
              <a:rPr lang="fr-FR" noProof="0" dirty="0" smtClean="0"/>
              <a:t>email</a:t>
            </a:r>
            <a:endParaRPr lang="fr-FR" noProof="0" dirty="0"/>
          </a:p>
        </p:txBody>
      </p:sp>
      <p:sp>
        <p:nvSpPr>
          <p:cNvPr id="9" name="Text Placeholder 5"/>
          <p:cNvSpPr>
            <a:spLocks noGrp="1"/>
          </p:cNvSpPr>
          <p:nvPr>
            <p:ph type="body" sz="quarter" idx="14" hasCustomPrompt="1"/>
          </p:nvPr>
        </p:nvSpPr>
        <p:spPr>
          <a:xfrm>
            <a:off x="6182969" y="342900"/>
            <a:ext cx="2503831" cy="365125"/>
          </a:xfrm>
          <a:prstGeom prst="rect">
            <a:avLst/>
          </a:prstGeom>
        </p:spPr>
        <p:txBody>
          <a:bodyPr anchor="ctr">
            <a:normAutofit/>
          </a:bodyPr>
          <a:lstStyle>
            <a:lvl1pPr marL="0" indent="0" algn="r">
              <a:buNone/>
              <a:defRPr lang="en-US" sz="1200" kern="1200" baseline="0" dirty="0">
                <a:solidFill>
                  <a:schemeClr val="bg2"/>
                </a:solidFill>
                <a:latin typeface="+mn-lt"/>
                <a:ea typeface="ＭＳ Ｐゴシック" charset="0"/>
                <a:cs typeface="ＭＳ Ｐゴシック" charset="0"/>
              </a:defRPr>
            </a:lvl1pPr>
          </a:lstStyle>
          <a:p>
            <a:pPr lvl="0"/>
            <a:r>
              <a:rPr lang="en-US" noProof="0" dirty="0" smtClean="0"/>
              <a:t>Tel</a:t>
            </a:r>
            <a:endParaRPr lang="en-US" noProof="0" dirty="0"/>
          </a:p>
        </p:txBody>
      </p:sp>
      <p:pic>
        <p:nvPicPr>
          <p:cNvPr id="10" name="Imagen 9"/>
          <p:cNvPicPr>
            <a:picLocks noChangeAspect="1"/>
          </p:cNvPicPr>
          <p:nvPr/>
        </p:nvPicPr>
        <p:blipFill>
          <a:blip r:embed="rId2"/>
          <a:stretch>
            <a:fillRect/>
          </a:stretch>
        </p:blipFill>
        <p:spPr>
          <a:xfrm>
            <a:off x="2493820" y="5633243"/>
            <a:ext cx="4222866" cy="1029196"/>
          </a:xfrm>
          <a:prstGeom prst="rect">
            <a:avLst/>
          </a:prstGeom>
        </p:spPr>
      </p:pic>
      <p:sp>
        <p:nvSpPr>
          <p:cNvPr id="12" name="TextBox 10"/>
          <p:cNvSpPr txBox="1"/>
          <p:nvPr/>
        </p:nvSpPr>
        <p:spPr>
          <a:xfrm>
            <a:off x="2493820" y="5306445"/>
            <a:ext cx="3869278" cy="276999"/>
          </a:xfrm>
          <a:prstGeom prst="rect">
            <a:avLst/>
          </a:prstGeom>
          <a:noFill/>
        </p:spPr>
        <p:txBody>
          <a:bodyPr wrap="square" rtlCol="0" anchor="ctr">
            <a:spAutoFit/>
          </a:bodyPr>
          <a:lstStyle/>
          <a:p>
            <a:pPr lvl="0" algn="ctr" defTabSz="457200" rtl="0" eaLnBrk="1" fontAlgn="base" hangingPunct="1">
              <a:spcBef>
                <a:spcPts val="600"/>
              </a:spcBef>
              <a:spcAft>
                <a:spcPts val="600"/>
              </a:spcAft>
              <a:buFont typeface="Arial" charset="0"/>
            </a:pPr>
            <a:r>
              <a:rPr lang="fr-FR" sz="1200" b="0" i="0" kern="1200" baseline="0" noProof="0" dirty="0" smtClean="0">
                <a:solidFill>
                  <a:schemeClr val="bg2"/>
                </a:solidFill>
                <a:latin typeface="+mn-lt"/>
                <a:ea typeface="ＭＳ Ｐゴシック" charset="0"/>
                <a:cs typeface="ＭＳ Ｐゴシック" charset="0"/>
              </a:rPr>
              <a:t>Insérez votre site web</a:t>
            </a:r>
            <a:endParaRPr lang="fr-FR" sz="1200" b="0" i="0" kern="1200" baseline="0" noProof="0" dirty="0">
              <a:solidFill>
                <a:schemeClr val="bg2"/>
              </a:solidFill>
              <a:latin typeface="+mn-lt"/>
              <a:ea typeface="ＭＳ Ｐゴシック" charset="0"/>
              <a:cs typeface="ＭＳ Ｐゴシック" charset="0"/>
            </a:endParaRPr>
          </a:p>
        </p:txBody>
      </p:sp>
      <p:pic>
        <p:nvPicPr>
          <p:cNvPr id="11" name="Marcador de posición de imagen 3"/>
          <p:cNvPicPr>
            <a:picLocks noChangeAspect="1"/>
          </p:cNvPicPr>
          <p:nvPr userDrawn="1"/>
        </p:nvPicPr>
        <p:blipFill>
          <a:blip r:embed="rId3">
            <a:extLst>
              <a:ext uri="{28A0092B-C50C-407E-A947-70E740481C1C}">
                <a14:useLocalDpi xmlns:a14="http://schemas.microsoft.com/office/drawing/2010/main" val="0"/>
              </a:ext>
            </a:extLst>
          </a:blip>
          <a:srcRect l="1022" r="1022"/>
          <a:stretch>
            <a:fillRect/>
          </a:stretch>
        </p:blipFill>
        <p:spPr>
          <a:xfrm>
            <a:off x="3247658" y="1040246"/>
            <a:ext cx="2361602" cy="4216400"/>
          </a:xfrm>
          <a:prstGeom prst="rect">
            <a:avLst/>
          </a:prstGeom>
        </p:spPr>
      </p:pic>
    </p:spTree>
    <p:extLst>
      <p:ext uri="{BB962C8B-B14F-4D97-AF65-F5344CB8AC3E}">
        <p14:creationId xmlns:p14="http://schemas.microsoft.com/office/powerpoint/2010/main" val="35928064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APO DE FIN, BLEU">
    <p:bg>
      <p:bgPr>
        <a:solidFill>
          <a:schemeClr val="bg1"/>
        </a:solidFill>
        <a:effectLst/>
      </p:bgPr>
    </p:bg>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2493820" y="5633243"/>
            <a:ext cx="4222866" cy="1029196"/>
          </a:xfrm>
          <a:prstGeom prst="rect">
            <a:avLst/>
          </a:prstGeom>
        </p:spPr>
      </p:pic>
      <p:sp>
        <p:nvSpPr>
          <p:cNvPr id="18" name="Text Placeholder 5"/>
          <p:cNvSpPr>
            <a:spLocks noGrp="1"/>
          </p:cNvSpPr>
          <p:nvPr>
            <p:ph type="body" sz="quarter" idx="12" hasCustomPrompt="1"/>
          </p:nvPr>
        </p:nvSpPr>
        <p:spPr>
          <a:xfrm>
            <a:off x="457200" y="342900"/>
            <a:ext cx="2516138" cy="365125"/>
          </a:xfrm>
          <a:prstGeom prst="rect">
            <a:avLst/>
          </a:prstGeom>
        </p:spPr>
        <p:txBody>
          <a:bodyPr anchor="ctr"/>
          <a:lstStyle>
            <a:lvl1pPr marL="0" indent="0">
              <a:buNone/>
              <a:defRPr sz="1200" baseline="0">
                <a:solidFill>
                  <a:schemeClr val="bg2"/>
                </a:solidFill>
                <a:latin typeface="+mn-lt"/>
              </a:defRPr>
            </a:lvl1pPr>
          </a:lstStyle>
          <a:p>
            <a:pPr lvl="0"/>
            <a:r>
              <a:rPr lang="fr-FR" noProof="0" dirty="0" smtClean="0"/>
              <a:t>Nom</a:t>
            </a:r>
            <a:endParaRPr lang="fr-FR" noProof="0" dirty="0"/>
          </a:p>
        </p:txBody>
      </p:sp>
      <p:sp>
        <p:nvSpPr>
          <p:cNvPr id="19" name="Text Placeholder 5"/>
          <p:cNvSpPr>
            <a:spLocks noGrp="1"/>
          </p:cNvSpPr>
          <p:nvPr>
            <p:ph type="body" sz="quarter" idx="13" hasCustomPrompt="1"/>
          </p:nvPr>
        </p:nvSpPr>
        <p:spPr>
          <a:xfrm>
            <a:off x="3319213" y="342900"/>
            <a:ext cx="2505575" cy="365125"/>
          </a:xfrm>
          <a:prstGeom prst="rect">
            <a:avLst/>
          </a:prstGeom>
        </p:spPr>
        <p:txBody>
          <a:bodyPr anchor="ctr"/>
          <a:lstStyle>
            <a:lvl1pPr marL="0" indent="0" algn="ctr">
              <a:buNone/>
              <a:defRPr lang="es-ES_tradnl" sz="1200" kern="1200" baseline="0" dirty="0" err="1" smtClean="0">
                <a:solidFill>
                  <a:schemeClr val="bg2"/>
                </a:solidFill>
                <a:latin typeface="+mn-lt"/>
                <a:ea typeface="ＭＳ Ｐゴシック" charset="0"/>
                <a:cs typeface="ＭＳ Ｐゴシック" charset="0"/>
              </a:defRPr>
            </a:lvl1pPr>
          </a:lstStyle>
          <a:p>
            <a:pPr lvl="0"/>
            <a:r>
              <a:rPr lang="fr-FR" noProof="0" dirty="0" smtClean="0"/>
              <a:t>email</a:t>
            </a:r>
            <a:endParaRPr lang="fr-FR" noProof="0" dirty="0"/>
          </a:p>
        </p:txBody>
      </p:sp>
      <p:sp>
        <p:nvSpPr>
          <p:cNvPr id="20" name="Text Placeholder 5"/>
          <p:cNvSpPr>
            <a:spLocks noGrp="1"/>
          </p:cNvSpPr>
          <p:nvPr>
            <p:ph type="body" sz="quarter" idx="14" hasCustomPrompt="1"/>
          </p:nvPr>
        </p:nvSpPr>
        <p:spPr>
          <a:xfrm>
            <a:off x="6182969" y="342900"/>
            <a:ext cx="2503831" cy="365125"/>
          </a:xfrm>
          <a:prstGeom prst="rect">
            <a:avLst/>
          </a:prstGeom>
        </p:spPr>
        <p:txBody>
          <a:bodyPr anchor="ctr">
            <a:normAutofit/>
          </a:bodyPr>
          <a:lstStyle>
            <a:lvl1pPr marL="0" indent="0" algn="r">
              <a:buNone/>
              <a:defRPr lang="en-US" sz="1200" kern="1200" baseline="0" dirty="0">
                <a:solidFill>
                  <a:schemeClr val="bg2"/>
                </a:solidFill>
                <a:latin typeface="+mn-lt"/>
                <a:ea typeface="ＭＳ Ｐゴシック" charset="0"/>
                <a:cs typeface="ＭＳ Ｐゴシック" charset="0"/>
              </a:defRPr>
            </a:lvl1pPr>
          </a:lstStyle>
          <a:p>
            <a:pPr lvl="0"/>
            <a:r>
              <a:rPr lang="en-US" noProof="0" dirty="0" smtClean="0"/>
              <a:t>Tel</a:t>
            </a:r>
            <a:endParaRPr lang="en-US" noProof="0" dirty="0"/>
          </a:p>
        </p:txBody>
      </p:sp>
      <p:pic>
        <p:nvPicPr>
          <p:cNvPr id="8" name="Marcador de posición de imagen 3"/>
          <p:cNvPicPr>
            <a:picLocks noChangeAspect="1"/>
          </p:cNvPicPr>
          <p:nvPr userDrawn="1"/>
        </p:nvPicPr>
        <p:blipFill>
          <a:blip r:embed="rId3">
            <a:extLst>
              <a:ext uri="{28A0092B-C50C-407E-A947-70E740481C1C}">
                <a14:useLocalDpi xmlns:a14="http://schemas.microsoft.com/office/drawing/2010/main" val="0"/>
              </a:ext>
            </a:extLst>
          </a:blip>
          <a:srcRect l="1022" r="1022"/>
          <a:stretch>
            <a:fillRect/>
          </a:stretch>
        </p:blipFill>
        <p:spPr>
          <a:xfrm>
            <a:off x="3247658" y="1040246"/>
            <a:ext cx="2361602" cy="4216400"/>
          </a:xfrm>
          <a:prstGeom prst="rect">
            <a:avLst/>
          </a:prstGeom>
        </p:spPr>
      </p:pic>
    </p:spTree>
    <p:extLst>
      <p:ext uri="{BB962C8B-B14F-4D97-AF65-F5344CB8AC3E}">
        <p14:creationId xmlns:p14="http://schemas.microsoft.com/office/powerpoint/2010/main" val="37483433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8917154"/>
      </p:ext>
    </p:extLst>
  </p:cSld>
  <p:clrMap bg1="lt1" tx1="dk1" bg2="lt2" tx2="dk2" accent1="accent1" accent2="accent2" accent3="accent3" accent4="accent4" accent5="accent5" accent6="accent6" hlink="hlink" folHlink="folHlink"/>
  <p:sldLayoutIdLst>
    <p:sldLayoutId id="2147483674" r:id="rId1"/>
    <p:sldLayoutId id="2147483691" r:id="rId2"/>
    <p:sldLayoutId id="2147483700" r:id="rId3"/>
    <p:sldLayoutId id="2147483672" r:id="rId4"/>
    <p:sldLayoutId id="2147483684" r:id="rId5"/>
    <p:sldLayoutId id="2147483686" r:id="rId6"/>
    <p:sldLayoutId id="2147483688" r:id="rId7"/>
    <p:sldLayoutId id="2147483692" r:id="rId8"/>
    <p:sldLayoutId id="2147483701" r:id="rId9"/>
    <p:sldLayoutId id="2147483681" r:id="rId10"/>
    <p:sldLayoutId id="2147483702" r:id="rId11"/>
    <p:sldLayoutId id="2147483673" r:id="rId12"/>
    <p:sldLayoutId id="2147483690" r:id="rId13"/>
    <p:sldLayoutId id="2147483665" r:id="rId14"/>
    <p:sldLayoutId id="2147483687" r:id="rId15"/>
    <p:sldLayoutId id="2147483693" r:id="rId16"/>
    <p:sldLayoutId id="2147483694" r:id="rId17"/>
    <p:sldLayoutId id="2147483666" r:id="rId18"/>
    <p:sldLayoutId id="2147483683" r:id="rId19"/>
    <p:sldLayoutId id="2147483682" r:id="rId20"/>
    <p:sldLayoutId id="2147483695" r:id="rId21"/>
    <p:sldLayoutId id="2147483696" r:id="rId22"/>
    <p:sldLayoutId id="2147483697" r:id="rId23"/>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baseline="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3"/>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3"/>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3"/>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3"/>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2475345"/>
            <a:ext cx="9144000" cy="10346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ítulo 1"/>
          <p:cNvSpPr>
            <a:spLocks noGrp="1"/>
          </p:cNvSpPr>
          <p:nvPr>
            <p:ph type="ctrTitle"/>
          </p:nvPr>
        </p:nvSpPr>
        <p:spPr>
          <a:xfrm>
            <a:off x="665922" y="1122363"/>
            <a:ext cx="7802217" cy="2387600"/>
          </a:xfrm>
        </p:spPr>
        <p:txBody>
          <a:bodyPr/>
          <a:lstStyle/>
          <a:p>
            <a:r>
              <a:rPr lang="es-ES" sz="3200" b="1" dirty="0"/>
              <a:t>Road safety </a:t>
            </a:r>
            <a:r>
              <a:rPr lang="es-ES" sz="3200" b="1" dirty="0" err="1"/>
              <a:t>awareness</a:t>
            </a:r>
            <a:r>
              <a:rPr lang="es-ES" sz="3200" b="1" dirty="0"/>
              <a:t> (</a:t>
            </a:r>
            <a:r>
              <a:rPr lang="es-ES" sz="3200" b="1" dirty="0" err="1"/>
              <a:t>motorcycle</a:t>
            </a:r>
            <a:r>
              <a:rPr lang="es-ES" sz="3200" b="1" dirty="0"/>
              <a:t>)</a:t>
            </a:r>
          </a:p>
        </p:txBody>
      </p:sp>
    </p:spTree>
    <p:extLst>
      <p:ext uri="{BB962C8B-B14F-4D97-AF65-F5344CB8AC3E}">
        <p14:creationId xmlns:p14="http://schemas.microsoft.com/office/powerpoint/2010/main" val="36488620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Training objectives</a:t>
            </a:r>
          </a:p>
        </p:txBody>
      </p:sp>
      <p:sp>
        <p:nvSpPr>
          <p:cNvPr id="2" name="Espace réservé du texte 1"/>
          <p:cNvSpPr>
            <a:spLocks noGrp="1"/>
          </p:cNvSpPr>
          <p:nvPr>
            <p:ph type="body" sz="quarter" idx="10"/>
          </p:nvPr>
        </p:nvSpPr>
        <p:spPr>
          <a:xfrm>
            <a:off x="457200" y="1779104"/>
            <a:ext cx="8229600" cy="4850296"/>
          </a:xfrm>
        </p:spPr>
        <p:txBody>
          <a:bodyPr/>
          <a:lstStyle/>
          <a:p>
            <a:r>
              <a:rPr lang="en-US" altLang="fr-FR" sz="2800" b="1" dirty="0"/>
              <a:t>Raise awareness among staff of the use of motorcycles at </a:t>
            </a:r>
            <a:r>
              <a:rPr lang="en-US" altLang="fr-FR" sz="2800" b="1" dirty="0" smtClean="0"/>
              <a:t>AAH</a:t>
            </a:r>
          </a:p>
          <a:p>
            <a:endParaRPr lang="en-GB" altLang="fr-FR" sz="2800" b="1" dirty="0" smtClean="0"/>
          </a:p>
          <a:p>
            <a:r>
              <a:rPr lang="en-US" altLang="fr-FR" sz="2800" b="1" dirty="0"/>
              <a:t>Remind people of the risks associated with riding </a:t>
            </a:r>
            <a:r>
              <a:rPr lang="en-US" altLang="fr-FR" sz="2800" b="1" dirty="0" smtClean="0"/>
              <a:t>motorcycles</a:t>
            </a:r>
          </a:p>
          <a:p>
            <a:endParaRPr lang="en-GB" altLang="fr-FR" sz="2800" b="1" dirty="0" smtClean="0"/>
          </a:p>
          <a:p>
            <a:r>
              <a:rPr lang="en-US" altLang="fr-FR" sz="2800" b="1" dirty="0"/>
              <a:t>Remind people of good driving and safety practices when riding a motorcycle</a:t>
            </a:r>
            <a:endParaRPr lang="en-GB" altLang="fr-FR" sz="2800" b="1" dirty="0"/>
          </a:p>
        </p:txBody>
      </p:sp>
    </p:spTree>
    <p:extLst>
      <p:ext uri="{BB962C8B-B14F-4D97-AF65-F5344CB8AC3E}">
        <p14:creationId xmlns:p14="http://schemas.microsoft.com/office/powerpoint/2010/main" val="411407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err="1"/>
              <a:t>Summary</a:t>
            </a:r>
            <a:endParaRPr lang="fr-FR" dirty="0"/>
          </a:p>
        </p:txBody>
      </p:sp>
      <p:sp>
        <p:nvSpPr>
          <p:cNvPr id="2" name="Espace réservé du texte 1"/>
          <p:cNvSpPr>
            <a:spLocks noGrp="1"/>
          </p:cNvSpPr>
          <p:nvPr>
            <p:ph type="body" sz="quarter" idx="10"/>
          </p:nvPr>
        </p:nvSpPr>
        <p:spPr>
          <a:xfrm>
            <a:off x="457200" y="1600200"/>
            <a:ext cx="8229600" cy="5029200"/>
          </a:xfrm>
        </p:spPr>
        <p:txBody>
          <a:bodyPr/>
          <a:lstStyle/>
          <a:p>
            <a:r>
              <a:rPr lang="fr-FR" sz="2400" dirty="0" smtClean="0"/>
              <a:t>Introduction</a:t>
            </a:r>
          </a:p>
          <a:p>
            <a:r>
              <a:rPr lang="en-US" sz="2400" dirty="0"/>
              <a:t>Safety features of a </a:t>
            </a:r>
            <a:r>
              <a:rPr lang="en-US" sz="2400" dirty="0" smtClean="0"/>
              <a:t>motorcycle</a:t>
            </a:r>
          </a:p>
          <a:p>
            <a:r>
              <a:rPr lang="fr-FR" sz="2400" dirty="0"/>
              <a:t>The </a:t>
            </a:r>
            <a:r>
              <a:rPr lang="fr-FR" sz="2400" dirty="0" err="1" smtClean="0"/>
              <a:t>environment</a:t>
            </a:r>
            <a:endParaRPr lang="fr-FR" sz="2400" dirty="0" smtClean="0"/>
          </a:p>
          <a:p>
            <a:r>
              <a:rPr lang="fr-FR" sz="2400" dirty="0"/>
              <a:t>Management of </a:t>
            </a:r>
            <a:r>
              <a:rPr lang="fr-FR" sz="2400" dirty="0" err="1" smtClean="0"/>
              <a:t>space</a:t>
            </a:r>
            <a:endParaRPr lang="fr-FR" sz="2400" dirty="0" smtClean="0"/>
          </a:p>
          <a:p>
            <a:r>
              <a:rPr lang="fr-FR" sz="2400" dirty="0"/>
              <a:t>The </a:t>
            </a:r>
            <a:r>
              <a:rPr lang="fr-FR" sz="2400" dirty="0" smtClean="0"/>
              <a:t>driver</a:t>
            </a:r>
          </a:p>
          <a:p>
            <a:r>
              <a:rPr lang="fr-FR" sz="2400" dirty="0" smtClean="0"/>
              <a:t>Conclusion</a:t>
            </a:r>
            <a:endParaRPr lang="fr-FR" sz="2400" dirty="0"/>
          </a:p>
          <a:p>
            <a:endParaRPr lang="fr-FR" dirty="0"/>
          </a:p>
          <a:p>
            <a:endParaRPr lang="fr-FR" dirty="0" smtClean="0"/>
          </a:p>
          <a:p>
            <a:endParaRPr lang="fr-FR" dirty="0"/>
          </a:p>
        </p:txBody>
      </p:sp>
    </p:spTree>
    <p:extLst>
      <p:ext uri="{BB962C8B-B14F-4D97-AF65-F5344CB8AC3E}">
        <p14:creationId xmlns:p14="http://schemas.microsoft.com/office/powerpoint/2010/main" val="4281085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1. Introduction</a:t>
            </a:r>
            <a:endParaRPr lang="fr-FR" dirty="0"/>
          </a:p>
        </p:txBody>
      </p:sp>
      <p:pic>
        <p:nvPicPr>
          <p:cNvPr id="2050" name="Picture 2" descr="https://i.pinimg.com/originals/34/75/e9/3475e957d08e9aab55d7252fa132c8a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04342"/>
            <a:ext cx="9144000" cy="5935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2292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p:cNvSpPr>
            <a:spLocks noGrp="1"/>
          </p:cNvSpPr>
          <p:nvPr>
            <p:ph type="body" sz="quarter" idx="10"/>
          </p:nvPr>
        </p:nvSpPr>
        <p:spPr/>
        <p:txBody>
          <a:bodyPr/>
          <a:lstStyle/>
          <a:p>
            <a:pPr marL="0" indent="0">
              <a:buNone/>
            </a:pPr>
            <a:r>
              <a:rPr lang="en-US" b="1" dirty="0"/>
              <a:t>Road accidents are and remain the leading cause of death on our missions. </a:t>
            </a:r>
            <a:endParaRPr lang="fr-FR" b="1" dirty="0"/>
          </a:p>
          <a:p>
            <a:pPr marL="0" indent="0">
              <a:buNone/>
            </a:pPr>
            <a:endParaRPr lang="fr-FR" b="1" dirty="0" smtClean="0"/>
          </a:p>
          <a:p>
            <a:pPr marL="0" indent="0">
              <a:buNone/>
            </a:pPr>
            <a:endParaRPr lang="fr-FR" b="1" dirty="0"/>
          </a:p>
          <a:p>
            <a:pPr marL="0" indent="0">
              <a:buNone/>
            </a:pPr>
            <a:endParaRPr lang="fr-FR" b="1" dirty="0" smtClean="0"/>
          </a:p>
          <a:p>
            <a:pPr marL="0" indent="0">
              <a:buNone/>
            </a:pPr>
            <a:endParaRPr lang="fr-FR" b="1" dirty="0"/>
          </a:p>
          <a:p>
            <a:pPr marL="0" indent="0">
              <a:buNone/>
            </a:pPr>
            <a:endParaRPr lang="fr-FR" b="1" dirty="0" smtClean="0"/>
          </a:p>
          <a:p>
            <a:pPr marL="0" indent="0">
              <a:buNone/>
            </a:pPr>
            <a:endParaRPr lang="fr-FR" b="1" dirty="0"/>
          </a:p>
          <a:p>
            <a:pPr marL="0" indent="0">
              <a:buNone/>
            </a:pPr>
            <a:endParaRPr lang="fr-FR" b="1" dirty="0" smtClean="0"/>
          </a:p>
          <a:p>
            <a:pPr marL="0" indent="0">
              <a:buNone/>
            </a:pPr>
            <a:r>
              <a:rPr lang="en-US" b="1" dirty="0"/>
              <a:t>Not only have our colleagues died or been injured, but we have also caused the death of pedestrians, drivers or passengers of other vehicles. </a:t>
            </a:r>
            <a:endParaRPr lang="fr-FR" b="1" dirty="0"/>
          </a:p>
        </p:txBody>
      </p:sp>
      <p:sp>
        <p:nvSpPr>
          <p:cNvPr id="3" name="Titre 2"/>
          <p:cNvSpPr>
            <a:spLocks noGrp="1"/>
          </p:cNvSpPr>
          <p:nvPr>
            <p:ph type="title"/>
          </p:nvPr>
        </p:nvSpPr>
        <p:spPr/>
        <p:txBody>
          <a:bodyPr/>
          <a:lstStyle/>
          <a:p>
            <a:r>
              <a:rPr lang="en-US" dirty="0"/>
              <a:t>Why do we need this awareness?</a:t>
            </a:r>
            <a:endParaRPr lang="fr-FR" dirty="0"/>
          </a:p>
        </p:txBody>
      </p:sp>
      <p:graphicFrame>
        <p:nvGraphicFramePr>
          <p:cNvPr id="18" name="Tableau 17"/>
          <p:cNvGraphicFramePr>
            <a:graphicFrameLocks noGrp="1"/>
          </p:cNvGraphicFramePr>
          <p:nvPr>
            <p:extLst>
              <p:ext uri="{D42A27DB-BD31-4B8C-83A1-F6EECF244321}">
                <p14:modId xmlns:p14="http://schemas.microsoft.com/office/powerpoint/2010/main" val="115332754"/>
              </p:ext>
            </p:extLst>
          </p:nvPr>
        </p:nvGraphicFramePr>
        <p:xfrm>
          <a:off x="1524000" y="3028015"/>
          <a:ext cx="6096000" cy="22482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1701380870"/>
                    </a:ext>
                  </a:extLst>
                </a:gridCol>
                <a:gridCol w="2032000">
                  <a:extLst>
                    <a:ext uri="{9D8B030D-6E8A-4147-A177-3AD203B41FA5}">
                      <a16:colId xmlns:a16="http://schemas.microsoft.com/office/drawing/2014/main" val="2747452170"/>
                    </a:ext>
                  </a:extLst>
                </a:gridCol>
                <a:gridCol w="2032000">
                  <a:extLst>
                    <a:ext uri="{9D8B030D-6E8A-4147-A177-3AD203B41FA5}">
                      <a16:colId xmlns:a16="http://schemas.microsoft.com/office/drawing/2014/main" val="812567533"/>
                    </a:ext>
                  </a:extLst>
                </a:gridCol>
              </a:tblGrid>
              <a:tr h="449640">
                <a:tc>
                  <a:txBody>
                    <a:bodyPr/>
                    <a:lstStyle/>
                    <a:p>
                      <a:endParaRPr lang="fr-FR" sz="1600" b="1">
                        <a:solidFill>
                          <a:schemeClr val="bg2"/>
                        </a:solidFill>
                      </a:endParaRPr>
                    </a:p>
                  </a:txBody>
                  <a:tcPr/>
                </a:tc>
                <a:tc>
                  <a:txBody>
                    <a:bodyPr/>
                    <a:lstStyle/>
                    <a:p>
                      <a:r>
                        <a:rPr lang="fr-FR" sz="1600" b="1" dirty="0" smtClean="0">
                          <a:solidFill>
                            <a:schemeClr val="bg2"/>
                          </a:solidFill>
                        </a:rPr>
                        <a:t>UN</a:t>
                      </a:r>
                      <a:endParaRPr lang="fr-FR" sz="1600" b="1" dirty="0">
                        <a:solidFill>
                          <a:schemeClr val="bg2"/>
                        </a:solidFill>
                      </a:endParaRPr>
                    </a:p>
                  </a:txBody>
                  <a:tcPr/>
                </a:tc>
                <a:tc>
                  <a:txBody>
                    <a:bodyPr/>
                    <a:lstStyle/>
                    <a:p>
                      <a:r>
                        <a:rPr lang="fr-FR" sz="1600" b="1" dirty="0" smtClean="0">
                          <a:solidFill>
                            <a:schemeClr val="bg2"/>
                          </a:solidFill>
                        </a:rPr>
                        <a:t>NGO</a:t>
                      </a:r>
                      <a:endParaRPr lang="fr-FR" sz="1600" b="1" dirty="0">
                        <a:solidFill>
                          <a:schemeClr val="bg2"/>
                        </a:solidFill>
                      </a:endParaRPr>
                    </a:p>
                  </a:txBody>
                  <a:tcPr/>
                </a:tc>
                <a:extLst>
                  <a:ext uri="{0D108BD9-81ED-4DB2-BD59-A6C34878D82A}">
                    <a16:rowId xmlns:a16="http://schemas.microsoft.com/office/drawing/2014/main" val="859939021"/>
                  </a:ext>
                </a:extLst>
              </a:tr>
              <a:tr h="449640">
                <a:tc>
                  <a:txBody>
                    <a:bodyPr/>
                    <a:lstStyle/>
                    <a:p>
                      <a:r>
                        <a:rPr lang="fr-FR" sz="1600" b="1" dirty="0" err="1" smtClean="0"/>
                        <a:t>Deaths</a:t>
                      </a:r>
                      <a:endParaRPr lang="fr-FR" sz="1600" b="1" dirty="0"/>
                    </a:p>
                  </a:txBody>
                  <a:tcPr/>
                </a:tc>
                <a:tc>
                  <a:txBody>
                    <a:bodyPr/>
                    <a:lstStyle/>
                    <a:p>
                      <a:r>
                        <a:rPr lang="fr-FR" sz="1600" b="1" dirty="0" smtClean="0"/>
                        <a:t>51</a:t>
                      </a:r>
                      <a:endParaRPr lang="fr-FR" sz="1600" b="1" dirty="0"/>
                    </a:p>
                  </a:txBody>
                  <a:tcPr/>
                </a:tc>
                <a:tc>
                  <a:txBody>
                    <a:bodyPr/>
                    <a:lstStyle/>
                    <a:p>
                      <a:r>
                        <a:rPr lang="fr-FR" sz="1600" b="1" dirty="0" smtClean="0"/>
                        <a:t>102</a:t>
                      </a:r>
                      <a:endParaRPr lang="fr-FR" sz="1600" b="1" dirty="0"/>
                    </a:p>
                  </a:txBody>
                  <a:tcPr/>
                </a:tc>
                <a:extLst>
                  <a:ext uri="{0D108BD9-81ED-4DB2-BD59-A6C34878D82A}">
                    <a16:rowId xmlns:a16="http://schemas.microsoft.com/office/drawing/2014/main" val="3603819546"/>
                  </a:ext>
                </a:extLst>
              </a:tr>
              <a:tr h="449640">
                <a:tc>
                  <a:txBody>
                    <a:bodyPr/>
                    <a:lstStyle/>
                    <a:p>
                      <a:r>
                        <a:rPr lang="fr-FR" sz="1600" b="1" dirty="0" smtClean="0"/>
                        <a:t>Injuries</a:t>
                      </a:r>
                      <a:endParaRPr lang="fr-FR" sz="1600" b="1" dirty="0"/>
                    </a:p>
                  </a:txBody>
                  <a:tcPr/>
                </a:tc>
                <a:tc>
                  <a:txBody>
                    <a:bodyPr/>
                    <a:lstStyle/>
                    <a:p>
                      <a:r>
                        <a:rPr lang="fr-FR" sz="1600" b="1" dirty="0" smtClean="0"/>
                        <a:t>305</a:t>
                      </a:r>
                      <a:endParaRPr lang="fr-FR" sz="1600" b="1" dirty="0"/>
                    </a:p>
                  </a:txBody>
                  <a:tcPr/>
                </a:tc>
                <a:tc>
                  <a:txBody>
                    <a:bodyPr/>
                    <a:lstStyle/>
                    <a:p>
                      <a:r>
                        <a:rPr lang="fr-FR" sz="1600" b="1" dirty="0" smtClean="0"/>
                        <a:t>777</a:t>
                      </a:r>
                      <a:endParaRPr lang="fr-FR" sz="1600" b="1" dirty="0"/>
                    </a:p>
                  </a:txBody>
                  <a:tcPr/>
                </a:tc>
                <a:extLst>
                  <a:ext uri="{0D108BD9-81ED-4DB2-BD59-A6C34878D82A}">
                    <a16:rowId xmlns:a16="http://schemas.microsoft.com/office/drawing/2014/main" val="676767918"/>
                  </a:ext>
                </a:extLst>
              </a:tr>
              <a:tr h="449640">
                <a:tc>
                  <a:txBody>
                    <a:bodyPr/>
                    <a:lstStyle/>
                    <a:p>
                      <a:r>
                        <a:rPr lang="fr-FR" sz="1600" b="1" dirty="0" err="1" smtClean="0"/>
                        <a:t>Deaths</a:t>
                      </a:r>
                      <a:r>
                        <a:rPr lang="fr-FR" sz="1600" b="1" dirty="0" smtClean="0"/>
                        <a:t> of </a:t>
                      </a:r>
                      <a:r>
                        <a:rPr lang="fr-FR" sz="1600" b="1" dirty="0" err="1" smtClean="0"/>
                        <a:t>children</a:t>
                      </a:r>
                      <a:endParaRPr lang="fr-FR" sz="1600" b="1" dirty="0"/>
                    </a:p>
                  </a:txBody>
                  <a:tcPr/>
                </a:tc>
                <a:tc>
                  <a:txBody>
                    <a:bodyPr/>
                    <a:lstStyle/>
                    <a:p>
                      <a:r>
                        <a:rPr lang="fr-FR" sz="1600" b="1" dirty="0" smtClean="0"/>
                        <a:t>29</a:t>
                      </a:r>
                      <a:endParaRPr lang="fr-FR" sz="1600" b="1" dirty="0"/>
                    </a:p>
                  </a:txBody>
                  <a:tcPr/>
                </a:tc>
                <a:tc>
                  <a:txBody>
                    <a:bodyPr/>
                    <a:lstStyle/>
                    <a:p>
                      <a:r>
                        <a:rPr lang="fr-FR" sz="1600" b="1" dirty="0" smtClean="0"/>
                        <a:t>22</a:t>
                      </a:r>
                      <a:endParaRPr lang="fr-FR" sz="1600" b="1" dirty="0"/>
                    </a:p>
                  </a:txBody>
                  <a:tcPr/>
                </a:tc>
                <a:extLst>
                  <a:ext uri="{0D108BD9-81ED-4DB2-BD59-A6C34878D82A}">
                    <a16:rowId xmlns:a16="http://schemas.microsoft.com/office/drawing/2014/main" val="3829418857"/>
                  </a:ext>
                </a:extLst>
              </a:tr>
              <a:tr h="449640">
                <a:tc>
                  <a:txBody>
                    <a:bodyPr/>
                    <a:lstStyle/>
                    <a:p>
                      <a:r>
                        <a:rPr lang="fr-FR" sz="1600" b="1" dirty="0" smtClean="0"/>
                        <a:t>Injuries to </a:t>
                      </a:r>
                      <a:r>
                        <a:rPr lang="fr-FR" sz="1600" b="1" dirty="0" err="1" smtClean="0"/>
                        <a:t>children</a:t>
                      </a:r>
                      <a:endParaRPr lang="fr-FR" sz="1600" b="1" dirty="0"/>
                    </a:p>
                  </a:txBody>
                  <a:tcPr/>
                </a:tc>
                <a:tc>
                  <a:txBody>
                    <a:bodyPr/>
                    <a:lstStyle/>
                    <a:p>
                      <a:r>
                        <a:rPr lang="fr-FR" sz="1600" b="1" dirty="0" smtClean="0"/>
                        <a:t>44</a:t>
                      </a:r>
                      <a:endParaRPr lang="fr-FR" sz="1600" b="1" dirty="0"/>
                    </a:p>
                  </a:txBody>
                  <a:tcPr/>
                </a:tc>
                <a:tc>
                  <a:txBody>
                    <a:bodyPr/>
                    <a:lstStyle/>
                    <a:p>
                      <a:r>
                        <a:rPr lang="fr-FR" sz="1600" b="1" dirty="0" smtClean="0"/>
                        <a:t>77</a:t>
                      </a:r>
                      <a:endParaRPr lang="fr-FR" sz="1600" b="1" dirty="0"/>
                    </a:p>
                  </a:txBody>
                  <a:tcPr/>
                </a:tc>
                <a:extLst>
                  <a:ext uri="{0D108BD9-81ED-4DB2-BD59-A6C34878D82A}">
                    <a16:rowId xmlns:a16="http://schemas.microsoft.com/office/drawing/2014/main" val="1185301701"/>
                  </a:ext>
                </a:extLst>
              </a:tr>
            </a:tbl>
          </a:graphicData>
        </a:graphic>
      </p:graphicFrame>
      <p:sp>
        <p:nvSpPr>
          <p:cNvPr id="20" name="Rectangle 19"/>
          <p:cNvSpPr/>
          <p:nvPr/>
        </p:nvSpPr>
        <p:spPr>
          <a:xfrm>
            <a:off x="2728210" y="2649398"/>
            <a:ext cx="3687580" cy="252411"/>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i="1" dirty="0"/>
              <a:t>Figures </a:t>
            </a:r>
            <a:r>
              <a:rPr lang="fr-FR" i="1" dirty="0" smtClean="0"/>
              <a:t>2015-2020</a:t>
            </a:r>
            <a:endParaRPr lang="fr-FR" i="1" dirty="0"/>
          </a:p>
        </p:txBody>
      </p:sp>
    </p:spTree>
    <p:extLst>
      <p:ext uri="{BB962C8B-B14F-4D97-AF65-F5344CB8AC3E}">
        <p14:creationId xmlns:p14="http://schemas.microsoft.com/office/powerpoint/2010/main" val="1521130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pPr marL="0" indent="0">
              <a:buNone/>
            </a:pPr>
            <a:r>
              <a:rPr lang="en-US" dirty="0"/>
              <a:t>Motorbikes are used strictly within the framework of Action Against Hunger's activities and </a:t>
            </a:r>
            <a:r>
              <a:rPr lang="en-US" dirty="0" err="1"/>
              <a:t>programmes</a:t>
            </a:r>
            <a:r>
              <a:rPr lang="en-US" dirty="0"/>
              <a:t> in the countries of intervention. Motorbikes are only used when more "traditional" vehicles such as cars/trucks/boats cannot be used</a:t>
            </a:r>
            <a:r>
              <a:rPr lang="en-US" dirty="0" smtClean="0"/>
              <a:t>.</a:t>
            </a:r>
          </a:p>
          <a:p>
            <a:pPr marL="0" indent="0">
              <a:buNone/>
            </a:pPr>
            <a:r>
              <a:rPr lang="en-US" altLang="fr-FR" dirty="0" smtClean="0"/>
              <a:t>Roles and responsibilities</a:t>
            </a:r>
            <a:endParaRPr lang="en-US" altLang="fr-FR" dirty="0"/>
          </a:p>
          <a:p>
            <a:pPr lvl="1"/>
            <a:r>
              <a:rPr lang="en-US" altLang="fr-FR" dirty="0" smtClean="0"/>
              <a:t>Logistics</a:t>
            </a:r>
            <a:endParaRPr lang="en-US" altLang="fr-FR" dirty="0"/>
          </a:p>
          <a:p>
            <a:pPr lvl="1"/>
            <a:r>
              <a:rPr lang="en-US" altLang="fr-FR" dirty="0" smtClean="0"/>
              <a:t>Human </a:t>
            </a:r>
            <a:r>
              <a:rPr lang="en-US" altLang="fr-FR" dirty="0" err="1" smtClean="0"/>
              <a:t>Ressources</a:t>
            </a:r>
            <a:endParaRPr lang="en-US" altLang="fr-FR" dirty="0"/>
          </a:p>
          <a:p>
            <a:pPr lvl="1"/>
            <a:r>
              <a:rPr lang="en-US" altLang="fr-FR" dirty="0" smtClean="0"/>
              <a:t>Security</a:t>
            </a:r>
            <a:endParaRPr lang="en-US" altLang="fr-FR" dirty="0"/>
          </a:p>
          <a:p>
            <a:r>
              <a:rPr lang="en-US" altLang="fr-FR" dirty="0"/>
              <a:t>Terms of </a:t>
            </a:r>
            <a:r>
              <a:rPr lang="en-US" altLang="fr-FR" dirty="0" smtClean="0"/>
              <a:t>use</a:t>
            </a:r>
          </a:p>
          <a:p>
            <a:r>
              <a:rPr lang="en-US" altLang="fr-FR" dirty="0"/>
              <a:t>Allocation of equipment</a:t>
            </a:r>
            <a:endParaRPr lang="en-US" altLang="fr-FR" dirty="0"/>
          </a:p>
        </p:txBody>
      </p:sp>
      <p:sp>
        <p:nvSpPr>
          <p:cNvPr id="3" name="Titre 2"/>
          <p:cNvSpPr>
            <a:spLocks noGrp="1"/>
          </p:cNvSpPr>
          <p:nvPr>
            <p:ph type="title"/>
          </p:nvPr>
        </p:nvSpPr>
        <p:spPr/>
        <p:txBody>
          <a:bodyPr/>
          <a:lstStyle/>
          <a:p>
            <a:r>
              <a:rPr lang="fr-FR" dirty="0"/>
              <a:t>AAH </a:t>
            </a:r>
            <a:r>
              <a:rPr lang="fr-FR" dirty="0" err="1"/>
              <a:t>Motorcycle</a:t>
            </a:r>
            <a:r>
              <a:rPr lang="fr-FR" dirty="0"/>
              <a:t> Use Policy</a:t>
            </a:r>
          </a:p>
        </p:txBody>
      </p:sp>
    </p:spTree>
    <p:extLst>
      <p:ext uri="{BB962C8B-B14F-4D97-AF65-F5344CB8AC3E}">
        <p14:creationId xmlns:p14="http://schemas.microsoft.com/office/powerpoint/2010/main" val="38592358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err="1"/>
              <a:t>operational</a:t>
            </a:r>
            <a:r>
              <a:rPr lang="fr-FR" dirty="0"/>
              <a:t> </a:t>
            </a:r>
            <a:r>
              <a:rPr lang="fr-FR" dirty="0" err="1"/>
              <a:t>conduct</a:t>
            </a:r>
            <a:endParaRPr lang="fr-FR" dirty="0"/>
          </a:p>
        </p:txBody>
      </p:sp>
      <p:sp>
        <p:nvSpPr>
          <p:cNvPr id="2" name="Espace réservé du texte 1"/>
          <p:cNvSpPr>
            <a:spLocks noGrp="1"/>
          </p:cNvSpPr>
          <p:nvPr>
            <p:ph type="body" sz="quarter" idx="10"/>
          </p:nvPr>
        </p:nvSpPr>
        <p:spPr/>
        <p:txBody>
          <a:bodyPr/>
          <a:lstStyle/>
          <a:p>
            <a:pPr marL="0" indent="0">
              <a:buNone/>
            </a:pPr>
            <a:endParaRPr lang="en-US" altLang="fr-FR" dirty="0"/>
          </a:p>
          <a:p>
            <a:r>
              <a:rPr lang="en-US" altLang="fr-FR" dirty="0"/>
              <a:t>A method of driving which aims to reduce the risks </a:t>
            </a:r>
            <a:endParaRPr lang="en-US" altLang="fr-FR" u="sng" dirty="0"/>
          </a:p>
          <a:p>
            <a:endParaRPr lang="en-US" altLang="fr-FR" u="sng" dirty="0" smtClean="0"/>
          </a:p>
          <a:p>
            <a:endParaRPr lang="en-US" altLang="fr-FR" u="sng" dirty="0"/>
          </a:p>
          <a:p>
            <a:endParaRPr lang="en-US" altLang="fr-FR" u="sng" dirty="0" smtClean="0"/>
          </a:p>
          <a:p>
            <a:pPr marL="342900" lvl="1" indent="0">
              <a:buNone/>
            </a:pPr>
            <a:endParaRPr lang="en-US" altLang="fr-FR" u="sng" dirty="0"/>
          </a:p>
          <a:p>
            <a:pPr marL="342900" lvl="1" indent="0">
              <a:buNone/>
            </a:pPr>
            <a:endParaRPr lang="en-US" altLang="fr-FR" u="sng" dirty="0"/>
          </a:p>
          <a:p>
            <a:pPr marL="342900" lvl="1" indent="0">
              <a:buNone/>
            </a:pPr>
            <a:endParaRPr lang="en-US" altLang="fr-FR" dirty="0" smtClean="0"/>
          </a:p>
          <a:p>
            <a:pPr marL="342900" lvl="1" indent="0">
              <a:buNone/>
            </a:pPr>
            <a:endParaRPr lang="en-US" altLang="fr-FR" dirty="0" smtClean="0"/>
          </a:p>
          <a:p>
            <a:pPr marL="342900" lvl="1" indent="0">
              <a:buNone/>
            </a:pPr>
            <a:endParaRPr lang="en-US" altLang="fr-FR" dirty="0"/>
          </a:p>
          <a:p>
            <a:r>
              <a:rPr lang="en-US" altLang="fr-FR" dirty="0"/>
              <a:t>Take into account: </a:t>
            </a:r>
            <a:endParaRPr lang="en-US" altLang="fr-FR" dirty="0" smtClean="0"/>
          </a:p>
          <a:p>
            <a:pPr lvl="1"/>
            <a:r>
              <a:rPr lang="en-US" altLang="fr-FR" dirty="0" smtClean="0"/>
              <a:t>The vehicle</a:t>
            </a:r>
          </a:p>
          <a:p>
            <a:pPr lvl="1"/>
            <a:r>
              <a:rPr lang="en-US" altLang="fr-FR" dirty="0" smtClean="0"/>
              <a:t>The environment</a:t>
            </a:r>
          </a:p>
          <a:p>
            <a:pPr lvl="1"/>
            <a:r>
              <a:rPr lang="en-US" altLang="fr-FR" dirty="0" smtClean="0"/>
              <a:t>The </a:t>
            </a:r>
            <a:r>
              <a:rPr lang="en-US" altLang="fr-FR" dirty="0"/>
              <a:t>driver</a:t>
            </a:r>
          </a:p>
        </p:txBody>
      </p:sp>
      <p:grpSp>
        <p:nvGrpSpPr>
          <p:cNvPr id="14" name="Groupe 13"/>
          <p:cNvGrpSpPr/>
          <p:nvPr/>
        </p:nvGrpSpPr>
        <p:grpSpPr>
          <a:xfrm>
            <a:off x="457200" y="2397175"/>
            <a:ext cx="8120025" cy="1931544"/>
            <a:chOff x="439360" y="3026762"/>
            <a:chExt cx="8120025" cy="1931544"/>
          </a:xfrm>
        </p:grpSpPr>
        <p:sp>
          <p:nvSpPr>
            <p:cNvPr id="4" name="Rectangle 3"/>
            <p:cNvSpPr/>
            <p:nvPr/>
          </p:nvSpPr>
          <p:spPr>
            <a:xfrm>
              <a:off x="439360" y="3615751"/>
              <a:ext cx="1623672" cy="73451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400" b="1" dirty="0" smtClean="0">
                  <a:solidFill>
                    <a:schemeClr val="bg2"/>
                  </a:solidFill>
                </a:rPr>
                <a:t>RISK</a:t>
              </a:r>
              <a:endParaRPr lang="fr-FR" sz="2400" b="1" dirty="0">
                <a:solidFill>
                  <a:schemeClr val="bg2"/>
                </a:solidFill>
              </a:endParaRPr>
            </a:p>
          </p:txBody>
        </p:sp>
        <p:sp>
          <p:nvSpPr>
            <p:cNvPr id="6" name="Rectangle 5"/>
            <p:cNvSpPr/>
            <p:nvPr/>
          </p:nvSpPr>
          <p:spPr>
            <a:xfrm>
              <a:off x="3155013" y="3026762"/>
              <a:ext cx="1900643" cy="73451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000" b="1" dirty="0">
                  <a:solidFill>
                    <a:schemeClr val="bg2"/>
                  </a:solidFill>
                </a:rPr>
                <a:t>THREAT</a:t>
              </a:r>
              <a:endParaRPr lang="fr-FR" sz="2000" b="1" dirty="0" smtClean="0">
                <a:solidFill>
                  <a:schemeClr val="bg2"/>
                </a:solidFill>
              </a:endParaRPr>
            </a:p>
          </p:txBody>
        </p:sp>
        <p:sp>
          <p:nvSpPr>
            <p:cNvPr id="5" name="Égal 4"/>
            <p:cNvSpPr/>
            <p:nvPr/>
          </p:nvSpPr>
          <p:spPr>
            <a:xfrm>
              <a:off x="2359394" y="3810623"/>
              <a:ext cx="437213" cy="344774"/>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9" name="Rectangle 8"/>
            <p:cNvSpPr/>
            <p:nvPr/>
          </p:nvSpPr>
          <p:spPr>
            <a:xfrm>
              <a:off x="6108414" y="3034804"/>
              <a:ext cx="2450971" cy="73451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000" b="1" dirty="0" smtClean="0">
                  <a:solidFill>
                    <a:schemeClr val="bg2"/>
                  </a:solidFill>
                </a:rPr>
                <a:t>VULNERABILITY</a:t>
              </a:r>
            </a:p>
          </p:txBody>
        </p:sp>
        <p:sp>
          <p:nvSpPr>
            <p:cNvPr id="8" name="Multiplication 7"/>
            <p:cNvSpPr/>
            <p:nvPr/>
          </p:nvSpPr>
          <p:spPr>
            <a:xfrm>
              <a:off x="5312212" y="3126384"/>
              <a:ext cx="539646" cy="539646"/>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3155013" y="4223788"/>
              <a:ext cx="5404372" cy="73451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000" b="1" dirty="0">
                  <a:solidFill>
                    <a:schemeClr val="bg2"/>
                  </a:solidFill>
                </a:rPr>
                <a:t>RISK MITIGATION MEASURES</a:t>
              </a:r>
              <a:endParaRPr lang="fr-FR" sz="2000" b="1" dirty="0" smtClean="0">
                <a:solidFill>
                  <a:schemeClr val="bg2"/>
                </a:solidFill>
              </a:endParaRPr>
            </a:p>
          </p:txBody>
        </p:sp>
        <p:sp>
          <p:nvSpPr>
            <p:cNvPr id="12" name="Rectangle 11"/>
            <p:cNvSpPr/>
            <p:nvPr/>
          </p:nvSpPr>
          <p:spPr>
            <a:xfrm>
              <a:off x="3155013" y="3916646"/>
              <a:ext cx="5404372" cy="132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0818562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20542" y="5427346"/>
            <a:ext cx="5990806" cy="1040831"/>
          </a:xfrm>
        </p:spPr>
        <p:txBody>
          <a:bodyPr/>
          <a:lstStyle/>
          <a:p>
            <a:r>
              <a:rPr lang="fr-FR" dirty="0" smtClean="0"/>
              <a:t>2. </a:t>
            </a:r>
            <a:r>
              <a:rPr lang="fr-FR" dirty="0" err="1"/>
              <a:t>Motorcycle</a:t>
            </a:r>
            <a:r>
              <a:rPr lang="fr-FR" dirty="0"/>
              <a:t> </a:t>
            </a:r>
            <a:r>
              <a:rPr lang="fr-FR" dirty="0" err="1"/>
              <a:t>safety</a:t>
            </a:r>
            <a:r>
              <a:rPr lang="fr-FR" dirty="0"/>
              <a:t> </a:t>
            </a:r>
            <a:r>
              <a:rPr lang="fr-FR" dirty="0" err="1"/>
              <a:t>features</a:t>
            </a:r>
            <a:endParaRPr lang="fr-FR" dirty="0"/>
          </a:p>
        </p:txBody>
      </p:sp>
      <p:pic>
        <p:nvPicPr>
          <p:cNvPr id="3" name="Image 2" descr="Ever Wonder Why Women Live Longer Than M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
            <a:ext cx="3647661" cy="5128591"/>
          </a:xfrm>
          <a:prstGeom prst="rect">
            <a:avLst/>
          </a:prstGeom>
          <a:noFill/>
          <a:ln>
            <a:noFill/>
          </a:ln>
        </p:spPr>
      </p:pic>
    </p:spTree>
    <p:extLst>
      <p:ext uri="{BB962C8B-B14F-4D97-AF65-F5344CB8AC3E}">
        <p14:creationId xmlns:p14="http://schemas.microsoft.com/office/powerpoint/2010/main" val="678649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security </a:t>
            </a:r>
            <a:r>
              <a:rPr lang="fr-FR" dirty="0" err="1"/>
              <a:t>features</a:t>
            </a:r>
            <a:endParaRPr lang="fr-FR" dirty="0"/>
          </a:p>
        </p:txBody>
      </p:sp>
      <p:sp>
        <p:nvSpPr>
          <p:cNvPr id="5" name="Rectangle 4"/>
          <p:cNvSpPr/>
          <p:nvPr/>
        </p:nvSpPr>
        <p:spPr>
          <a:xfrm>
            <a:off x="457200" y="3160306"/>
            <a:ext cx="7414591" cy="2677656"/>
          </a:xfrm>
          <a:prstGeom prst="rect">
            <a:avLst/>
          </a:prstGeom>
        </p:spPr>
        <p:txBody>
          <a:bodyPr wrap="square">
            <a:spAutoFit/>
          </a:bodyPr>
          <a:lstStyle/>
          <a:p>
            <a:r>
              <a:rPr lang="en-US" altLang="fr-FR" sz="2400" dirty="0">
                <a:solidFill>
                  <a:schemeClr val="accent2"/>
                </a:solidFill>
              </a:rPr>
              <a:t>Tires (break-in, wear, inflation</a:t>
            </a:r>
            <a:r>
              <a:rPr lang="en-US" altLang="fr-FR" sz="2400" dirty="0" smtClean="0">
                <a:solidFill>
                  <a:schemeClr val="accent2"/>
                </a:solidFill>
              </a:rPr>
              <a:t>)</a:t>
            </a:r>
          </a:p>
          <a:p>
            <a:r>
              <a:rPr lang="en-US" altLang="fr-FR" sz="2400" dirty="0" smtClean="0">
                <a:solidFill>
                  <a:schemeClr val="accent2"/>
                </a:solidFill>
              </a:rPr>
              <a:t>Brakes </a:t>
            </a:r>
            <a:r>
              <a:rPr lang="en-US" altLang="fr-FR" sz="2400" dirty="0">
                <a:solidFill>
                  <a:schemeClr val="accent2"/>
                </a:solidFill>
              </a:rPr>
              <a:t>(cables and pads</a:t>
            </a:r>
            <a:r>
              <a:rPr lang="en-US" altLang="fr-FR" sz="2400" dirty="0" smtClean="0">
                <a:solidFill>
                  <a:schemeClr val="accent2"/>
                </a:solidFill>
              </a:rPr>
              <a:t>)</a:t>
            </a:r>
          </a:p>
          <a:p>
            <a:r>
              <a:rPr lang="en-US" altLang="fr-FR" sz="2400" dirty="0" smtClean="0">
                <a:solidFill>
                  <a:schemeClr val="accent2"/>
                </a:solidFill>
              </a:rPr>
              <a:t>Headlights</a:t>
            </a:r>
          </a:p>
          <a:p>
            <a:r>
              <a:rPr lang="en-US" altLang="fr-FR" sz="2400" dirty="0" smtClean="0">
                <a:solidFill>
                  <a:schemeClr val="accent2"/>
                </a:solidFill>
              </a:rPr>
              <a:t>Warning </a:t>
            </a:r>
            <a:r>
              <a:rPr lang="en-US" altLang="fr-FR" sz="2400" dirty="0">
                <a:solidFill>
                  <a:schemeClr val="accent2"/>
                </a:solidFill>
              </a:rPr>
              <a:t>devices (indicators, horn</a:t>
            </a:r>
            <a:r>
              <a:rPr lang="en-US" altLang="fr-FR" sz="2400" dirty="0" smtClean="0">
                <a:solidFill>
                  <a:schemeClr val="accent2"/>
                </a:solidFill>
              </a:rPr>
              <a:t>)</a:t>
            </a:r>
          </a:p>
          <a:p>
            <a:r>
              <a:rPr lang="en-US" altLang="fr-FR" sz="2400" dirty="0" smtClean="0">
                <a:solidFill>
                  <a:schemeClr val="accent2"/>
                </a:solidFill>
              </a:rPr>
              <a:t>Mirrors</a:t>
            </a:r>
          </a:p>
          <a:p>
            <a:r>
              <a:rPr lang="en-US" altLang="fr-FR" sz="2400" dirty="0" smtClean="0">
                <a:solidFill>
                  <a:schemeClr val="accent2"/>
                </a:solidFill>
              </a:rPr>
              <a:t>Loading </a:t>
            </a:r>
            <a:r>
              <a:rPr lang="en-US" altLang="fr-FR" sz="2400" dirty="0">
                <a:solidFill>
                  <a:schemeClr val="accent2"/>
                </a:solidFill>
              </a:rPr>
              <a:t>(duo, luggage</a:t>
            </a:r>
            <a:r>
              <a:rPr lang="en-US" altLang="fr-FR" sz="2400" dirty="0" smtClean="0">
                <a:solidFill>
                  <a:schemeClr val="accent2"/>
                </a:solidFill>
              </a:rPr>
              <a:t>)</a:t>
            </a:r>
          </a:p>
          <a:p>
            <a:r>
              <a:rPr lang="en-US" altLang="fr-FR" sz="2400" dirty="0" smtClean="0">
                <a:solidFill>
                  <a:schemeClr val="accent2"/>
                </a:solidFill>
              </a:rPr>
              <a:t>Fluid </a:t>
            </a:r>
            <a:r>
              <a:rPr lang="en-US" altLang="fr-FR" sz="2400" dirty="0">
                <a:solidFill>
                  <a:schemeClr val="accent2"/>
                </a:solidFill>
              </a:rPr>
              <a:t>levels</a:t>
            </a:r>
          </a:p>
        </p:txBody>
      </p:sp>
      <p:sp>
        <p:nvSpPr>
          <p:cNvPr id="2" name="Rectangle 1"/>
          <p:cNvSpPr/>
          <p:nvPr/>
        </p:nvSpPr>
        <p:spPr>
          <a:xfrm>
            <a:off x="457200" y="1948444"/>
            <a:ext cx="8140148" cy="523220"/>
          </a:xfrm>
          <a:prstGeom prst="rect">
            <a:avLst/>
          </a:prstGeom>
        </p:spPr>
        <p:txBody>
          <a:bodyPr wrap="square">
            <a:spAutoFit/>
          </a:bodyPr>
          <a:lstStyle/>
          <a:p>
            <a:r>
              <a:rPr lang="en-US" altLang="fr-FR" sz="2800" b="1" dirty="0"/>
              <a:t>What are the safety features on a motorcycle?</a:t>
            </a:r>
          </a:p>
        </p:txBody>
      </p:sp>
    </p:spTree>
    <p:extLst>
      <p:ext uri="{BB962C8B-B14F-4D97-AF65-F5344CB8AC3E}">
        <p14:creationId xmlns:p14="http://schemas.microsoft.com/office/powerpoint/2010/main" val="223040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err="1"/>
              <a:t>Headlights</a:t>
            </a:r>
            <a:endParaRPr lang="fr-FR" dirty="0"/>
          </a:p>
        </p:txBody>
      </p:sp>
      <p:sp>
        <p:nvSpPr>
          <p:cNvPr id="2" name="Espace réservé du texte 1"/>
          <p:cNvSpPr>
            <a:spLocks noGrp="1"/>
          </p:cNvSpPr>
          <p:nvPr>
            <p:ph type="body" sz="quarter" idx="10"/>
          </p:nvPr>
        </p:nvSpPr>
        <p:spPr>
          <a:xfrm>
            <a:off x="457200" y="1257300"/>
            <a:ext cx="4489554" cy="5372100"/>
          </a:xfrm>
        </p:spPr>
        <p:txBody>
          <a:bodyPr/>
          <a:lstStyle/>
          <a:p>
            <a:r>
              <a:rPr lang="fr-FR" altLang="fr-FR" b="1" dirty="0" smtClean="0"/>
              <a:t>In </a:t>
            </a:r>
            <a:r>
              <a:rPr lang="fr-FR" altLang="fr-FR" b="1" dirty="0" err="1" smtClean="0"/>
              <a:t>order</a:t>
            </a:r>
            <a:r>
              <a:rPr lang="fr-FR" altLang="fr-FR" b="1" dirty="0" smtClean="0"/>
              <a:t> to </a:t>
            </a:r>
            <a:r>
              <a:rPr lang="fr-FR" altLang="fr-FR" b="1" dirty="0" err="1" smtClean="0"/>
              <a:t>see</a:t>
            </a:r>
            <a:r>
              <a:rPr lang="fr-FR" altLang="fr-FR" b="1" dirty="0" smtClean="0"/>
              <a:t> :</a:t>
            </a:r>
          </a:p>
          <a:p>
            <a:pPr lvl="1"/>
            <a:r>
              <a:rPr lang="en-US" altLang="fr-FR" dirty="0" smtClean="0"/>
              <a:t>During the night</a:t>
            </a:r>
          </a:p>
          <a:p>
            <a:pPr lvl="1"/>
            <a:r>
              <a:rPr lang="en-US" altLang="fr-FR" dirty="0" smtClean="0"/>
              <a:t>Under the rain</a:t>
            </a:r>
          </a:p>
          <a:p>
            <a:pPr lvl="1"/>
            <a:r>
              <a:rPr lang="en-US" altLang="fr-FR" dirty="0"/>
              <a:t>In the mist or the </a:t>
            </a:r>
            <a:r>
              <a:rPr lang="en-US" altLang="fr-FR" dirty="0" smtClean="0"/>
              <a:t>dust</a:t>
            </a:r>
          </a:p>
          <a:p>
            <a:pPr lvl="1"/>
            <a:endParaRPr lang="en-US" altLang="fr-FR" dirty="0" smtClean="0"/>
          </a:p>
          <a:p>
            <a:pPr marL="0" lvl="1" indent="0">
              <a:spcBef>
                <a:spcPts val="750"/>
              </a:spcBef>
              <a:buNone/>
            </a:pPr>
            <a:r>
              <a:rPr lang="fr-FR" altLang="fr-FR" sz="2100" b="1" dirty="0" smtClean="0"/>
              <a:t>2. </a:t>
            </a:r>
            <a:r>
              <a:rPr lang="fr-FR" altLang="fr-FR" sz="2100" b="1" dirty="0" smtClean="0"/>
              <a:t>To </a:t>
            </a:r>
            <a:r>
              <a:rPr lang="fr-FR" altLang="fr-FR" sz="2100" b="1" dirty="0" err="1" smtClean="0"/>
              <a:t>be</a:t>
            </a:r>
            <a:r>
              <a:rPr lang="fr-FR" altLang="fr-FR" sz="2100" b="1" dirty="0" smtClean="0"/>
              <a:t> </a:t>
            </a:r>
            <a:r>
              <a:rPr lang="fr-FR" altLang="fr-FR" sz="2100" b="1" dirty="0" err="1" smtClean="0"/>
              <a:t>seen</a:t>
            </a:r>
            <a:r>
              <a:rPr lang="fr-FR" altLang="fr-FR" sz="2100" b="1" dirty="0" smtClean="0"/>
              <a:t> :</a:t>
            </a:r>
            <a:endParaRPr lang="fr-FR" altLang="fr-FR" sz="2100" b="1" dirty="0"/>
          </a:p>
          <a:p>
            <a:pPr lvl="1"/>
            <a:r>
              <a:rPr lang="en-US" altLang="fr-FR" dirty="0" smtClean="0"/>
              <a:t>During the night</a:t>
            </a:r>
          </a:p>
          <a:p>
            <a:pPr lvl="1"/>
            <a:r>
              <a:rPr lang="en-US" altLang="fr-FR" dirty="0"/>
              <a:t>During the day! Attracts </a:t>
            </a:r>
            <a:r>
              <a:rPr lang="en-US" altLang="fr-FR" dirty="0" smtClean="0"/>
              <a:t>attention</a:t>
            </a:r>
          </a:p>
          <a:p>
            <a:pPr lvl="1"/>
            <a:endParaRPr lang="fr-FR" altLang="fr-FR" dirty="0" smtClean="0"/>
          </a:p>
          <a:p>
            <a:pPr marL="0" lvl="1" indent="0">
              <a:spcBef>
                <a:spcPts val="750"/>
              </a:spcBef>
              <a:buNone/>
            </a:pPr>
            <a:r>
              <a:rPr lang="fr-FR" altLang="fr-FR" sz="2100" b="1" dirty="0" smtClean="0"/>
              <a:t>3. </a:t>
            </a:r>
            <a:r>
              <a:rPr lang="fr-FR" altLang="fr-FR" sz="2100" b="1" dirty="0" smtClean="0"/>
              <a:t>As </a:t>
            </a:r>
            <a:r>
              <a:rPr lang="fr-FR" altLang="fr-FR" sz="2100" b="1" dirty="0" err="1" smtClean="0"/>
              <a:t>soon</a:t>
            </a:r>
            <a:r>
              <a:rPr lang="fr-FR" altLang="fr-FR" sz="2100" b="1" dirty="0" smtClean="0"/>
              <a:t> as the </a:t>
            </a:r>
            <a:r>
              <a:rPr lang="fr-FR" altLang="fr-FR" sz="2100" b="1" dirty="0" err="1" smtClean="0"/>
              <a:t>brightness</a:t>
            </a:r>
            <a:r>
              <a:rPr lang="fr-FR" altLang="fr-FR" sz="2100" b="1" dirty="0" smtClean="0"/>
              <a:t> </a:t>
            </a:r>
            <a:r>
              <a:rPr lang="fr-FR" altLang="fr-FR" sz="2100" b="1" dirty="0" err="1" smtClean="0"/>
              <a:t>decreases</a:t>
            </a:r>
            <a:r>
              <a:rPr lang="fr-FR" altLang="fr-FR" sz="2100" b="1" dirty="0" smtClean="0"/>
              <a:t>:</a:t>
            </a:r>
            <a:endParaRPr lang="fr-FR" altLang="fr-FR" sz="2100" b="1" dirty="0"/>
          </a:p>
          <a:p>
            <a:pPr lvl="1"/>
            <a:r>
              <a:rPr lang="en-US" altLang="fr-FR" dirty="0"/>
              <a:t>Remember to lower your lights when passing other vehicles </a:t>
            </a:r>
            <a:endParaRPr lang="en-US" altLang="fr-FR" dirty="0" smtClean="0"/>
          </a:p>
          <a:p>
            <a:pPr lvl="1"/>
            <a:r>
              <a:rPr lang="fr-FR" altLang="fr-FR" dirty="0"/>
              <a:t>Check </a:t>
            </a:r>
            <a:r>
              <a:rPr lang="fr-FR" altLang="fr-FR" dirty="0" err="1"/>
              <a:t>headlights</a:t>
            </a:r>
            <a:r>
              <a:rPr lang="fr-FR" altLang="fr-FR" dirty="0"/>
              <a:t>' condition </a:t>
            </a:r>
            <a:r>
              <a:rPr lang="fr-FR" altLang="fr-FR" dirty="0" err="1"/>
              <a:t>regularly</a:t>
            </a:r>
            <a:endParaRPr lang="fr-FR" dirty="0"/>
          </a:p>
        </p:txBody>
      </p:sp>
      <p:pic>
        <p:nvPicPr>
          <p:cNvPr id="4" name="Picture 3" descr="conduite de nui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2412" y="212360"/>
            <a:ext cx="3871588" cy="2904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descr="http://p1m.mbike.com/001/001/248/Motorbike_with_so_many_lights_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9003" y="3116558"/>
            <a:ext cx="3314997" cy="3741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605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9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err="1"/>
              <a:t>Indicators</a:t>
            </a:r>
            <a:endParaRPr lang="fr-FR" dirty="0"/>
          </a:p>
        </p:txBody>
      </p:sp>
      <p:sp>
        <p:nvSpPr>
          <p:cNvPr id="2" name="Espace réservé du texte 1"/>
          <p:cNvSpPr>
            <a:spLocks noGrp="1"/>
          </p:cNvSpPr>
          <p:nvPr>
            <p:ph type="body" sz="quarter" idx="10"/>
          </p:nvPr>
        </p:nvSpPr>
        <p:spPr/>
        <p:txBody>
          <a:bodyPr/>
          <a:lstStyle/>
          <a:p>
            <a:endParaRPr lang="en-US" altLang="fr-FR" dirty="0" smtClean="0">
              <a:solidFill>
                <a:schemeClr val="tx1"/>
              </a:solidFill>
            </a:endParaRPr>
          </a:p>
          <a:p>
            <a:r>
              <a:rPr lang="en-US" altLang="fr-FR" dirty="0">
                <a:solidFill>
                  <a:schemeClr val="tx1"/>
                </a:solidFill>
              </a:rPr>
              <a:t>To communicate your intentions</a:t>
            </a:r>
            <a:r>
              <a:rPr lang="en-US" altLang="fr-FR" dirty="0" smtClean="0">
                <a:solidFill>
                  <a:schemeClr val="tx1"/>
                </a:solidFill>
              </a:rPr>
              <a:t>:</a:t>
            </a:r>
          </a:p>
          <a:p>
            <a:pPr lvl="1"/>
            <a:r>
              <a:rPr lang="en-US" altLang="fr-FR" dirty="0"/>
              <a:t>To turn (change direction</a:t>
            </a:r>
            <a:r>
              <a:rPr lang="en-US" altLang="fr-FR" dirty="0" smtClean="0"/>
              <a:t>),</a:t>
            </a:r>
          </a:p>
          <a:p>
            <a:pPr lvl="1"/>
            <a:r>
              <a:rPr lang="en-US" altLang="fr-FR" dirty="0" smtClean="0"/>
              <a:t>To maneuver,</a:t>
            </a:r>
          </a:p>
          <a:p>
            <a:pPr lvl="1"/>
            <a:r>
              <a:rPr lang="en-US" altLang="fr-FR" dirty="0"/>
              <a:t>T</a:t>
            </a:r>
            <a:r>
              <a:rPr lang="en-US" altLang="fr-FR" dirty="0" smtClean="0"/>
              <a:t>o </a:t>
            </a:r>
            <a:r>
              <a:rPr lang="en-US" altLang="fr-FR" dirty="0"/>
              <a:t>signal a danger (warning lights</a:t>
            </a:r>
            <a:r>
              <a:rPr lang="en-US" altLang="fr-FR" dirty="0" smtClean="0"/>
              <a:t>).</a:t>
            </a:r>
          </a:p>
          <a:p>
            <a:pPr marL="342900" lvl="1" indent="0">
              <a:buNone/>
            </a:pPr>
            <a:endParaRPr lang="en-US" altLang="fr-FR" dirty="0"/>
          </a:p>
          <a:p>
            <a:r>
              <a:rPr lang="en-US" altLang="fr-FR" dirty="0">
                <a:solidFill>
                  <a:schemeClr val="tx1"/>
                </a:solidFill>
              </a:rPr>
              <a:t>In all situations and even if you do not see other pedestrians / vehicles!</a:t>
            </a:r>
            <a:endParaRPr lang="en-US" altLang="fr-FR" dirty="0"/>
          </a:p>
        </p:txBody>
      </p:sp>
      <p:pic>
        <p:nvPicPr>
          <p:cNvPr id="4" name="Image 3"/>
          <p:cNvPicPr>
            <a:picLocks noChangeAspect="1"/>
          </p:cNvPicPr>
          <p:nvPr/>
        </p:nvPicPr>
        <p:blipFill>
          <a:blip r:embed="rId2"/>
          <a:stretch>
            <a:fillRect/>
          </a:stretch>
        </p:blipFill>
        <p:spPr>
          <a:xfrm>
            <a:off x="3586626" y="4191813"/>
            <a:ext cx="3416340" cy="2573158"/>
          </a:xfrm>
          <a:prstGeom prst="rect">
            <a:avLst/>
          </a:prstGeom>
        </p:spPr>
      </p:pic>
      <p:pic>
        <p:nvPicPr>
          <p:cNvPr id="3076" name="Picture 4" descr="Clignotant"/>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058150" y="411597"/>
            <a:ext cx="628650"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65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Maintenance</a:t>
            </a:r>
          </a:p>
        </p:txBody>
      </p:sp>
      <p:sp>
        <p:nvSpPr>
          <p:cNvPr id="2" name="Espace réservé du texte 1"/>
          <p:cNvSpPr>
            <a:spLocks noGrp="1"/>
          </p:cNvSpPr>
          <p:nvPr>
            <p:ph type="body" sz="quarter" idx="10"/>
          </p:nvPr>
        </p:nvSpPr>
        <p:spPr/>
        <p:txBody>
          <a:bodyPr/>
          <a:lstStyle/>
          <a:p>
            <a:endParaRPr lang="en-US" altLang="fr-FR" sz="2400" b="1" dirty="0">
              <a:solidFill>
                <a:schemeClr val="tx1"/>
              </a:solidFill>
            </a:endParaRPr>
          </a:p>
          <a:p>
            <a:r>
              <a:rPr lang="en-US" altLang="fr-FR" sz="2400" b="1" dirty="0">
                <a:solidFill>
                  <a:schemeClr val="tx1"/>
                </a:solidFill>
              </a:rPr>
              <a:t>Proper </a:t>
            </a:r>
            <a:r>
              <a:rPr lang="en-US" altLang="fr-FR" sz="2400" b="1" dirty="0" smtClean="0">
                <a:solidFill>
                  <a:schemeClr val="tx1"/>
                </a:solidFill>
              </a:rPr>
              <a:t>functioning</a:t>
            </a:r>
          </a:p>
          <a:p>
            <a:pPr lvl="1"/>
            <a:r>
              <a:rPr lang="en-US" altLang="fr-FR" dirty="0"/>
              <a:t>Daily checks before departure</a:t>
            </a:r>
          </a:p>
          <a:p>
            <a:pPr lvl="1"/>
            <a:r>
              <a:rPr lang="en-US" altLang="fr-FR" dirty="0"/>
              <a:t>Regular checks, controls and </a:t>
            </a:r>
            <a:r>
              <a:rPr lang="en-US" altLang="fr-FR" dirty="0" smtClean="0"/>
              <a:t>maintenance</a:t>
            </a:r>
          </a:p>
          <a:p>
            <a:pPr marL="342900" lvl="1" indent="0">
              <a:buNone/>
            </a:pPr>
            <a:endParaRPr lang="en-US" altLang="fr-FR" dirty="0"/>
          </a:p>
          <a:p>
            <a:r>
              <a:rPr lang="en-US" altLang="fr-FR" sz="2400" b="1" dirty="0" smtClean="0">
                <a:solidFill>
                  <a:schemeClr val="tx1"/>
                </a:solidFill>
              </a:rPr>
              <a:t>Cleanliness</a:t>
            </a:r>
          </a:p>
          <a:p>
            <a:pPr lvl="1"/>
            <a:r>
              <a:rPr lang="en-US" altLang="fr-FR" dirty="0"/>
              <a:t>Hygiene</a:t>
            </a:r>
          </a:p>
          <a:p>
            <a:pPr lvl="1"/>
            <a:r>
              <a:rPr lang="en-US" altLang="fr-FR" dirty="0" smtClean="0"/>
              <a:t>Visibility</a:t>
            </a:r>
          </a:p>
          <a:p>
            <a:pPr marL="342900" lvl="1" indent="0">
              <a:buNone/>
            </a:pPr>
            <a:endParaRPr lang="en-US" altLang="fr-FR" dirty="0"/>
          </a:p>
          <a:p>
            <a:r>
              <a:rPr lang="en-US" altLang="fr-FR" sz="2400" b="1" dirty="0">
                <a:solidFill>
                  <a:schemeClr val="tx1"/>
                </a:solidFill>
              </a:rPr>
              <a:t>Adapted </a:t>
            </a:r>
            <a:r>
              <a:rPr lang="en-US" altLang="fr-FR" sz="2400" b="1" dirty="0" smtClean="0">
                <a:solidFill>
                  <a:schemeClr val="tx1"/>
                </a:solidFill>
              </a:rPr>
              <a:t>motorcycle</a:t>
            </a:r>
          </a:p>
          <a:p>
            <a:pPr lvl="1"/>
            <a:r>
              <a:rPr lang="en-US" altLang="fr-FR" dirty="0"/>
              <a:t>To the </a:t>
            </a:r>
            <a:r>
              <a:rPr lang="en-US" altLang="fr-FR" dirty="0" smtClean="0"/>
              <a:t>needs</a:t>
            </a:r>
          </a:p>
          <a:p>
            <a:pPr lvl="1"/>
            <a:r>
              <a:rPr lang="en-US" altLang="fr-FR" dirty="0" smtClean="0"/>
              <a:t>Good </a:t>
            </a:r>
            <a:r>
              <a:rPr lang="en-US" altLang="fr-FR" dirty="0"/>
              <a:t>use</a:t>
            </a:r>
          </a:p>
        </p:txBody>
      </p:sp>
      <p:pic>
        <p:nvPicPr>
          <p:cNvPr id="2050" name="Picture 2" descr="Cleaning your motorbike the right way » British Motorcyclists Federation -  The BMF is the UK's largest motorcycle membership organisation and we aim  to promote and protect motorcycl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1891" y="2296292"/>
            <a:ext cx="3482109" cy="204748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e Sainte Marie à Antananarivo à moto | Carnet de rou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1891" y="123851"/>
            <a:ext cx="3500582" cy="196907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us.123rf.com/450wm/nuwatphoto/nuwatphoto1408/nuwatphoto140800084/30931079-roue-arri%C3%A8re-de-la-moto-faite-pour-la-route-boueuse-dans-la-campagne.jpg?ver=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1891" y="4511964"/>
            <a:ext cx="3500582" cy="2333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33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EQUIPMENT</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499" y="1541420"/>
            <a:ext cx="8637001" cy="4763128"/>
          </a:xfrm>
          <a:prstGeom prst="rect">
            <a:avLst/>
          </a:prstGeom>
        </p:spPr>
      </p:pic>
    </p:spTree>
    <p:extLst>
      <p:ext uri="{BB962C8B-B14F-4D97-AF65-F5344CB8AC3E}">
        <p14:creationId xmlns:p14="http://schemas.microsoft.com/office/powerpoint/2010/main" val="38328605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the </a:t>
            </a:r>
            <a:r>
              <a:rPr lang="fr-FR" dirty="0" err="1"/>
              <a:t>helmet</a:t>
            </a:r>
            <a:r>
              <a:rPr lang="fr-FR" dirty="0"/>
              <a:t>!</a:t>
            </a:r>
          </a:p>
        </p:txBody>
      </p:sp>
      <p:sp>
        <p:nvSpPr>
          <p:cNvPr id="2" name="Espace réservé du texte 1"/>
          <p:cNvSpPr>
            <a:spLocks noGrp="1"/>
          </p:cNvSpPr>
          <p:nvPr>
            <p:ph type="body" sz="quarter" idx="10"/>
          </p:nvPr>
        </p:nvSpPr>
        <p:spPr/>
        <p:txBody>
          <a:bodyPr/>
          <a:lstStyle/>
          <a:p>
            <a:r>
              <a:rPr lang="en-US" altLang="fr-FR" sz="2400" b="1" dirty="0">
                <a:solidFill>
                  <a:schemeClr val="tx1"/>
                </a:solidFill>
              </a:rPr>
              <a:t>The most effective </a:t>
            </a:r>
            <a:r>
              <a:rPr lang="en-US" altLang="fr-FR" sz="2400" b="1" dirty="0" smtClean="0">
                <a:solidFill>
                  <a:schemeClr val="tx1"/>
                </a:solidFill>
              </a:rPr>
              <a:t>protection</a:t>
            </a:r>
          </a:p>
          <a:p>
            <a:r>
              <a:rPr lang="en-US" altLang="fr-FR" sz="2400" b="1" dirty="0">
                <a:solidFill>
                  <a:schemeClr val="tx1"/>
                </a:solidFill>
              </a:rPr>
              <a:t>Must be worn </a:t>
            </a:r>
            <a:r>
              <a:rPr lang="en-US" altLang="fr-FR" sz="2400" b="1" u="sng" dirty="0">
                <a:solidFill>
                  <a:schemeClr val="tx1"/>
                </a:solidFill>
              </a:rPr>
              <a:t>at all </a:t>
            </a:r>
            <a:r>
              <a:rPr lang="en-US" altLang="fr-FR" sz="2400" b="1" u="sng" dirty="0" smtClean="0">
                <a:solidFill>
                  <a:schemeClr val="tx1"/>
                </a:solidFill>
              </a:rPr>
              <a:t>times</a:t>
            </a:r>
          </a:p>
          <a:p>
            <a:r>
              <a:rPr lang="en-US" altLang="fr-FR" sz="2400" b="1" dirty="0">
                <a:solidFill>
                  <a:schemeClr val="tx1"/>
                </a:solidFill>
              </a:rPr>
              <a:t>And fastened!</a:t>
            </a:r>
            <a:endParaRPr lang="fr-FR" dirty="0">
              <a:solidFill>
                <a:schemeClr val="tx1"/>
              </a:solidFill>
            </a:endParaRPr>
          </a:p>
        </p:txBody>
      </p:sp>
      <p:sp>
        <p:nvSpPr>
          <p:cNvPr id="4" name="Rectangle 3"/>
          <p:cNvSpPr/>
          <p:nvPr/>
        </p:nvSpPr>
        <p:spPr>
          <a:xfrm>
            <a:off x="4770581" y="4417444"/>
            <a:ext cx="3551382" cy="1938992"/>
          </a:xfrm>
          <a:prstGeom prst="rect">
            <a:avLst/>
          </a:prstGeom>
        </p:spPr>
        <p:txBody>
          <a:bodyPr wrap="square">
            <a:spAutoFit/>
          </a:bodyPr>
          <a:lstStyle/>
          <a:p>
            <a:r>
              <a:rPr lang="en-US" altLang="fr-FR" sz="2400" dirty="0"/>
              <a:t>Remember that you are naked facing the road</a:t>
            </a:r>
            <a:r>
              <a:rPr lang="en-US" altLang="fr-FR" sz="2400" dirty="0" smtClean="0"/>
              <a:t>!</a:t>
            </a:r>
          </a:p>
          <a:p>
            <a:endParaRPr lang="en-US" altLang="fr-FR" sz="2400" dirty="0"/>
          </a:p>
          <a:p>
            <a:r>
              <a:rPr lang="en-US" altLang="fr-FR" sz="2400" dirty="0"/>
              <a:t>Boots, gloves, long sleeves, pants,...</a:t>
            </a:r>
          </a:p>
        </p:txBody>
      </p:sp>
      <p:pic>
        <p:nvPicPr>
          <p:cNvPr id="5" name="Image 4"/>
          <p:cNvPicPr>
            <a:picLocks noChangeAspect="1"/>
          </p:cNvPicPr>
          <p:nvPr/>
        </p:nvPicPr>
        <p:blipFill>
          <a:blip r:embed="rId2"/>
          <a:stretch>
            <a:fillRect/>
          </a:stretch>
        </p:blipFill>
        <p:spPr>
          <a:xfrm rot="20109422">
            <a:off x="6104803" y="2287885"/>
            <a:ext cx="1755343" cy="1544702"/>
          </a:xfrm>
          <a:prstGeom prst="rect">
            <a:avLst/>
          </a:prstGeom>
        </p:spPr>
      </p:pic>
      <p:pic>
        <p:nvPicPr>
          <p:cNvPr id="6" name="Image 5"/>
          <p:cNvPicPr>
            <a:picLocks noChangeAspect="1"/>
          </p:cNvPicPr>
          <p:nvPr/>
        </p:nvPicPr>
        <p:blipFill>
          <a:blip r:embed="rId3"/>
          <a:stretch>
            <a:fillRect/>
          </a:stretch>
        </p:blipFill>
        <p:spPr>
          <a:xfrm>
            <a:off x="544011" y="4129855"/>
            <a:ext cx="2976624" cy="2137063"/>
          </a:xfrm>
          <a:prstGeom prst="rect">
            <a:avLst/>
          </a:prstGeom>
        </p:spPr>
      </p:pic>
      <p:sp>
        <p:nvSpPr>
          <p:cNvPr id="7" name="Croix 6"/>
          <p:cNvSpPr/>
          <p:nvPr/>
        </p:nvSpPr>
        <p:spPr>
          <a:xfrm rot="18968620">
            <a:off x="738904" y="4001032"/>
            <a:ext cx="573109" cy="570435"/>
          </a:xfrm>
          <a:prstGeom prst="plus">
            <a:avLst>
              <a:gd name="adj" fmla="val 4318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Croix 7"/>
          <p:cNvSpPr/>
          <p:nvPr/>
        </p:nvSpPr>
        <p:spPr>
          <a:xfrm rot="18968620">
            <a:off x="1380130" y="4132226"/>
            <a:ext cx="573109" cy="570435"/>
          </a:xfrm>
          <a:prstGeom prst="plus">
            <a:avLst>
              <a:gd name="adj" fmla="val 4318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Croix 8"/>
          <p:cNvSpPr/>
          <p:nvPr/>
        </p:nvSpPr>
        <p:spPr>
          <a:xfrm rot="18968620">
            <a:off x="550590" y="4700342"/>
            <a:ext cx="1004712" cy="1045643"/>
          </a:xfrm>
          <a:prstGeom prst="plus">
            <a:avLst>
              <a:gd name="adj" fmla="val 4318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7197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fltVal val="0"/>
                                          </p:val>
                                        </p:tav>
                                        <p:tav tm="100000">
                                          <p:val>
                                            <p:strVal val="#ppt_w"/>
                                          </p:val>
                                        </p:tav>
                                      </p:tavLst>
                                    </p:anim>
                                    <p:anim calcmode="lin" valueType="num">
                                      <p:cBhvr>
                                        <p:cTn id="30" dur="1000" fill="hold"/>
                                        <p:tgtEl>
                                          <p:spTgt spid="9"/>
                                        </p:tgtEl>
                                        <p:attrNameLst>
                                          <p:attrName>ppt_h</p:attrName>
                                        </p:attrNameLst>
                                      </p:cBhvr>
                                      <p:tavLst>
                                        <p:tav tm="0">
                                          <p:val>
                                            <p:fltVal val="0"/>
                                          </p:val>
                                        </p:tav>
                                        <p:tav tm="100000">
                                          <p:val>
                                            <p:strVal val="#ppt_h"/>
                                          </p:val>
                                        </p:tav>
                                      </p:tavLst>
                                    </p:anim>
                                    <p:anim calcmode="lin" valueType="num">
                                      <p:cBhvr>
                                        <p:cTn id="31" dur="1000" fill="hold"/>
                                        <p:tgtEl>
                                          <p:spTgt spid="9"/>
                                        </p:tgtEl>
                                        <p:attrNameLst>
                                          <p:attrName>style.rotation</p:attrName>
                                        </p:attrNameLst>
                                      </p:cBhvr>
                                      <p:tavLst>
                                        <p:tav tm="0">
                                          <p:val>
                                            <p:fltVal val="90"/>
                                          </p:val>
                                        </p:tav>
                                        <p:tav tm="100000">
                                          <p:val>
                                            <p:fltVal val="0"/>
                                          </p:val>
                                        </p:tav>
                                      </p:tavLst>
                                    </p:anim>
                                    <p:animEffect transition="in" filter="fade">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par>
                                <p:cTn id="38" presetID="10" presetClass="entr" presetSubtype="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4" grpId="0"/>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3. </a:t>
            </a:r>
            <a:r>
              <a:rPr lang="fr-FR" dirty="0"/>
              <a:t>The </a:t>
            </a:r>
            <a:r>
              <a:rPr lang="fr-FR" dirty="0" err="1"/>
              <a:t>environment</a:t>
            </a:r>
            <a:endParaRPr lang="fr-FR" dirty="0"/>
          </a:p>
        </p:txBody>
      </p:sp>
      <p:pic>
        <p:nvPicPr>
          <p:cNvPr id="6146" name="Picture 2" descr="https://oslo-production.s3.amazonaws.com/uploads/medium/asset/1041/rush_hour_in_vietna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0201"/>
            <a:ext cx="9164373" cy="6112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9251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The </a:t>
            </a:r>
            <a:r>
              <a:rPr lang="fr-FR" dirty="0" err="1"/>
              <a:t>environment</a:t>
            </a:r>
            <a:endParaRPr lang="fr-FR" dirty="0"/>
          </a:p>
        </p:txBody>
      </p:sp>
      <p:sp>
        <p:nvSpPr>
          <p:cNvPr id="2" name="Espace réservé du texte 1"/>
          <p:cNvSpPr>
            <a:spLocks noGrp="1"/>
          </p:cNvSpPr>
          <p:nvPr>
            <p:ph type="body" sz="quarter" idx="10"/>
          </p:nvPr>
        </p:nvSpPr>
        <p:spPr>
          <a:xfrm>
            <a:off x="198783" y="1590260"/>
            <a:ext cx="8488017" cy="5039139"/>
          </a:xfrm>
        </p:spPr>
        <p:txBody>
          <a:bodyPr/>
          <a:lstStyle/>
          <a:p>
            <a:pPr>
              <a:buNone/>
            </a:pPr>
            <a:r>
              <a:rPr lang="en-US" altLang="fr-FR" sz="2400" b="1" dirty="0">
                <a:solidFill>
                  <a:schemeClr val="tx1"/>
                </a:solidFill>
              </a:rPr>
              <a:t>What are we talking about and how does it affect your vehicle? </a:t>
            </a:r>
            <a:endParaRPr lang="en-US" altLang="fr-FR" sz="2400" b="1" dirty="0" smtClean="0">
              <a:solidFill>
                <a:schemeClr val="tx1"/>
              </a:solidFill>
            </a:endParaRPr>
          </a:p>
          <a:p>
            <a:r>
              <a:rPr lang="en-US" altLang="fr-FR" sz="2200" dirty="0"/>
              <a:t>The road </a:t>
            </a:r>
          </a:p>
          <a:p>
            <a:r>
              <a:rPr lang="en-US" altLang="fr-FR" sz="2200" dirty="0" smtClean="0"/>
              <a:t>Climate/weather</a:t>
            </a:r>
            <a:endParaRPr lang="en-US" altLang="fr-FR" sz="2200" dirty="0"/>
          </a:p>
          <a:p>
            <a:r>
              <a:rPr lang="en-US" altLang="fr-FR" sz="2200" dirty="0"/>
              <a:t>Other users</a:t>
            </a:r>
            <a:r>
              <a:rPr lang="en-US" altLang="fr-FR" sz="2200" dirty="0" smtClean="0"/>
              <a:t>: </a:t>
            </a:r>
          </a:p>
          <a:p>
            <a:pPr lvl="1"/>
            <a:r>
              <a:rPr lang="en-US" altLang="fr-FR" sz="2200" dirty="0"/>
              <a:t>Cars, trucks, motorcycles</a:t>
            </a:r>
          </a:p>
          <a:p>
            <a:pPr lvl="1"/>
            <a:r>
              <a:rPr lang="en-US" altLang="fr-FR" sz="2200" dirty="0"/>
              <a:t>Pedestrians, </a:t>
            </a:r>
            <a:r>
              <a:rPr lang="en-US" altLang="fr-FR" sz="2200" dirty="0" smtClean="0"/>
              <a:t>bikes</a:t>
            </a:r>
            <a:endParaRPr lang="en-US" altLang="fr-FR" sz="2200" dirty="0"/>
          </a:p>
          <a:p>
            <a:pPr>
              <a:buNone/>
            </a:pPr>
            <a:r>
              <a:rPr lang="en-US" altLang="fr-FR" sz="2400" b="1" dirty="0">
                <a:solidFill>
                  <a:schemeClr val="tx1"/>
                </a:solidFill>
              </a:rPr>
              <a:t>Hazards</a:t>
            </a:r>
            <a:r>
              <a:rPr lang="en-US" altLang="fr-FR" sz="2400" b="1" dirty="0" smtClean="0">
                <a:solidFill>
                  <a:schemeClr val="tx1"/>
                </a:solidFill>
              </a:rPr>
              <a:t>:</a:t>
            </a:r>
          </a:p>
          <a:p>
            <a:r>
              <a:rPr lang="en-US" altLang="fr-FR" sz="2200" dirty="0" smtClean="0"/>
              <a:t>Constantly changing</a:t>
            </a:r>
            <a:endParaRPr lang="en-US" altLang="fr-FR" sz="2200" dirty="0"/>
          </a:p>
          <a:p>
            <a:r>
              <a:rPr lang="en-US" altLang="fr-FR" sz="2200" dirty="0"/>
              <a:t>Powerlessness to act upon </a:t>
            </a:r>
            <a:r>
              <a:rPr lang="en-US" altLang="fr-FR" sz="2200" dirty="0" smtClean="0"/>
              <a:t>it</a:t>
            </a:r>
          </a:p>
          <a:p>
            <a:r>
              <a:rPr lang="en-US" altLang="fr-FR" sz="2200" dirty="0" smtClean="0"/>
              <a:t>You can only be </a:t>
            </a:r>
            <a:r>
              <a:rPr lang="en-US" altLang="fr-FR" sz="2200" dirty="0" smtClean="0"/>
              <a:t>vigilant</a:t>
            </a:r>
          </a:p>
          <a:p>
            <a:r>
              <a:rPr lang="en-US" altLang="fr-FR" sz="2200" dirty="0"/>
              <a:t>Knowledge of risk areas in urban and rural areas</a:t>
            </a:r>
          </a:p>
        </p:txBody>
      </p:sp>
    </p:spTree>
    <p:extLst>
      <p:ext uri="{BB962C8B-B14F-4D97-AF65-F5344CB8AC3E}">
        <p14:creationId xmlns:p14="http://schemas.microsoft.com/office/powerpoint/2010/main" val="370931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The road</a:t>
            </a:r>
          </a:p>
        </p:txBody>
      </p:sp>
      <p:sp>
        <p:nvSpPr>
          <p:cNvPr id="2" name="Espace réservé du texte 1"/>
          <p:cNvSpPr>
            <a:spLocks noGrp="1"/>
          </p:cNvSpPr>
          <p:nvPr>
            <p:ph type="body" sz="quarter" idx="10"/>
          </p:nvPr>
        </p:nvSpPr>
        <p:spPr>
          <a:xfrm>
            <a:off x="457200" y="1351722"/>
            <a:ext cx="8229600" cy="5277678"/>
          </a:xfrm>
        </p:spPr>
        <p:txBody>
          <a:bodyPr/>
          <a:lstStyle/>
          <a:p>
            <a:r>
              <a:rPr lang="fr-FR" altLang="fr-FR" sz="2200" b="1" dirty="0">
                <a:solidFill>
                  <a:schemeClr val="tx1"/>
                </a:solidFill>
              </a:rPr>
              <a:t>Influence of </a:t>
            </a:r>
            <a:r>
              <a:rPr lang="fr-FR" altLang="fr-FR" sz="2200" b="1" dirty="0" smtClean="0">
                <a:solidFill>
                  <a:schemeClr val="tx1"/>
                </a:solidFill>
              </a:rPr>
              <a:t>traction</a:t>
            </a:r>
            <a:endParaRPr lang="fr-FR" altLang="fr-FR" sz="2200" b="1" dirty="0" smtClean="0">
              <a:solidFill>
                <a:schemeClr val="tx1"/>
              </a:solidFill>
            </a:endParaRPr>
          </a:p>
          <a:p>
            <a:pPr lvl="1"/>
            <a:r>
              <a:rPr lang="en-US" altLang="fr-FR" sz="2000" dirty="0"/>
              <a:t>On wet roads</a:t>
            </a:r>
          </a:p>
          <a:p>
            <a:pPr lvl="1"/>
            <a:r>
              <a:rPr lang="en-US" altLang="fr-FR" sz="2000" dirty="0"/>
              <a:t>On the </a:t>
            </a:r>
            <a:r>
              <a:rPr lang="en-US" altLang="fr-FR" sz="2000" dirty="0" smtClean="0"/>
              <a:t>tracks</a:t>
            </a:r>
          </a:p>
          <a:p>
            <a:pPr lvl="1"/>
            <a:endParaRPr lang="en-US" altLang="fr-FR" sz="2000" dirty="0"/>
          </a:p>
          <a:p>
            <a:r>
              <a:rPr lang="fr-FR" altLang="fr-FR" sz="2200" b="1" dirty="0">
                <a:solidFill>
                  <a:schemeClr val="tx1"/>
                </a:solidFill>
              </a:rPr>
              <a:t>Influence of </a:t>
            </a:r>
            <a:r>
              <a:rPr lang="fr-FR" altLang="fr-FR" sz="2200" b="1" dirty="0" err="1">
                <a:solidFill>
                  <a:schemeClr val="tx1"/>
                </a:solidFill>
              </a:rPr>
              <a:t>driving</a:t>
            </a:r>
            <a:r>
              <a:rPr lang="fr-FR" altLang="fr-FR" sz="2200" b="1" dirty="0">
                <a:solidFill>
                  <a:schemeClr val="tx1"/>
                </a:solidFill>
              </a:rPr>
              <a:t> </a:t>
            </a:r>
            <a:r>
              <a:rPr lang="fr-FR" altLang="fr-FR" sz="2200" b="1" dirty="0" err="1" smtClean="0">
                <a:solidFill>
                  <a:schemeClr val="tx1"/>
                </a:solidFill>
              </a:rPr>
              <a:t>skills</a:t>
            </a:r>
            <a:endParaRPr lang="fr-FR" altLang="fr-FR" sz="2200" b="1" dirty="0" smtClean="0">
              <a:solidFill>
                <a:schemeClr val="tx1"/>
              </a:solidFill>
            </a:endParaRPr>
          </a:p>
          <a:p>
            <a:pPr lvl="1"/>
            <a:r>
              <a:rPr lang="en-US" altLang="fr-FR" sz="2000" dirty="0"/>
              <a:t>Narrow roads, with curves and intersections </a:t>
            </a:r>
          </a:p>
          <a:p>
            <a:pPr lvl="1"/>
            <a:r>
              <a:rPr lang="en-US" altLang="fr-FR" sz="2000" dirty="0"/>
              <a:t>Monotonous, wide and hypnotic </a:t>
            </a:r>
            <a:r>
              <a:rPr lang="en-US" altLang="fr-FR" sz="2000" dirty="0" smtClean="0"/>
              <a:t>roads</a:t>
            </a:r>
          </a:p>
          <a:p>
            <a:pPr lvl="1"/>
            <a:endParaRPr lang="en-US" altLang="fr-FR" sz="2000" dirty="0"/>
          </a:p>
          <a:p>
            <a:r>
              <a:rPr lang="fr-FR" altLang="fr-FR" sz="2200" b="1" dirty="0" err="1">
                <a:solidFill>
                  <a:schemeClr val="tx1"/>
                </a:solidFill>
              </a:rPr>
              <a:t>Pay</a:t>
            </a:r>
            <a:r>
              <a:rPr lang="fr-FR" altLang="fr-FR" sz="2200" b="1" dirty="0">
                <a:solidFill>
                  <a:schemeClr val="tx1"/>
                </a:solidFill>
              </a:rPr>
              <a:t> </a:t>
            </a:r>
            <a:r>
              <a:rPr lang="fr-FR" altLang="fr-FR" sz="2200" b="1" dirty="0" smtClean="0">
                <a:solidFill>
                  <a:schemeClr val="tx1"/>
                </a:solidFill>
              </a:rPr>
              <a:t>attention</a:t>
            </a:r>
          </a:p>
          <a:p>
            <a:pPr lvl="1"/>
            <a:r>
              <a:rPr lang="fr-FR" altLang="fr-FR" sz="2000" dirty="0" err="1" smtClean="0"/>
              <a:t>Signaling</a:t>
            </a:r>
            <a:endParaRPr lang="fr-FR" altLang="fr-FR" sz="2000" dirty="0" smtClean="0"/>
          </a:p>
          <a:p>
            <a:pPr lvl="1"/>
            <a:endParaRPr lang="fr-FR" altLang="fr-FR" sz="2000" dirty="0"/>
          </a:p>
          <a:p>
            <a:r>
              <a:rPr lang="en-US" altLang="fr-FR" sz="2200" b="1" dirty="0">
                <a:solidFill>
                  <a:schemeClr val="tx1"/>
                </a:solidFill>
              </a:rPr>
              <a:t>Be aware and be </a:t>
            </a:r>
            <a:r>
              <a:rPr lang="en-US" altLang="fr-FR" sz="2200" b="1" dirty="0" smtClean="0">
                <a:solidFill>
                  <a:schemeClr val="tx1"/>
                </a:solidFill>
              </a:rPr>
              <a:t>seen</a:t>
            </a:r>
          </a:p>
          <a:p>
            <a:pPr lvl="1"/>
            <a:r>
              <a:rPr lang="en-US" altLang="fr-FR" sz="2000" dirty="0"/>
              <a:t>In the curves</a:t>
            </a:r>
          </a:p>
          <a:p>
            <a:pPr lvl="1"/>
            <a:r>
              <a:rPr lang="en-US" altLang="fr-FR" sz="2000" dirty="0"/>
              <a:t>In the crossing of hills</a:t>
            </a:r>
            <a:endParaRPr lang="fr-FR" altLang="fr-FR" sz="2000" dirty="0"/>
          </a:p>
        </p:txBody>
      </p:sp>
      <p:pic>
        <p:nvPicPr>
          <p:cNvPr id="4" name="Picture 6" descr="UAEPA027_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000750" y="346834"/>
            <a:ext cx="2686050" cy="2009775"/>
          </a:xfrm>
          <a:prstGeom prst="rect">
            <a:avLst/>
          </a:prstGeom>
          <a:noFill/>
        </p:spPr>
      </p:pic>
      <p:sp>
        <p:nvSpPr>
          <p:cNvPr id="5" name="TextBox 3"/>
          <p:cNvSpPr txBox="1">
            <a:spLocks noChangeArrowheads="1"/>
          </p:cNvSpPr>
          <p:nvPr/>
        </p:nvSpPr>
        <p:spPr bwMode="auto">
          <a:xfrm>
            <a:off x="5591175" y="4930736"/>
            <a:ext cx="30956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a:spcBef>
                <a:spcPct val="0"/>
              </a:spcBef>
              <a:buNone/>
            </a:pPr>
            <a:r>
              <a:rPr lang="en-US" altLang="fr-FR" sz="2400" b="1" dirty="0">
                <a:latin typeface="Arial" panose="020B0604020202020204" pitchFamily="34" charset="0"/>
              </a:rPr>
              <a:t>Caution : </a:t>
            </a:r>
            <a:endParaRPr lang="en-US" altLang="fr-FR" sz="2400" b="1" dirty="0" smtClean="0">
              <a:latin typeface="Arial" panose="020B0604020202020204" pitchFamily="34" charset="0"/>
            </a:endParaRPr>
          </a:p>
          <a:p>
            <a:pPr algn="ctr">
              <a:spcBef>
                <a:spcPct val="0"/>
              </a:spcBef>
              <a:buNone/>
            </a:pPr>
            <a:r>
              <a:rPr lang="en-US" altLang="fr-FR" sz="2400" b="1" dirty="0" smtClean="0">
                <a:solidFill>
                  <a:srgbClr val="FF0000"/>
                </a:solidFill>
                <a:latin typeface="Arial" panose="020B0604020202020204" pitchFamily="34" charset="0"/>
              </a:rPr>
              <a:t>Adjust </a:t>
            </a:r>
            <a:r>
              <a:rPr lang="en-US" altLang="fr-FR" sz="2400" b="1" dirty="0">
                <a:solidFill>
                  <a:srgbClr val="FF0000"/>
                </a:solidFill>
                <a:latin typeface="Arial" panose="020B0604020202020204" pitchFamily="34" charset="0"/>
              </a:rPr>
              <a:t>your speed!</a:t>
            </a:r>
            <a:endParaRPr lang="fr-FR" altLang="fr-FR" sz="2400" b="1" dirty="0">
              <a:solidFill>
                <a:srgbClr val="FF0000"/>
              </a:solidFill>
              <a:latin typeface="Arial" panose="020B0604020202020204" pitchFamily="34" charset="0"/>
            </a:endParaRPr>
          </a:p>
        </p:txBody>
      </p:sp>
    </p:spTree>
    <p:extLst>
      <p:ext uri="{BB962C8B-B14F-4D97-AF65-F5344CB8AC3E}">
        <p14:creationId xmlns:p14="http://schemas.microsoft.com/office/powerpoint/2010/main" val="49612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8" presetClass="entr" presetSubtype="0" accel="50000" fill="hold" grpId="0" nodeType="clickEffect">
                                  <p:stCondLst>
                                    <p:cond delay="0"/>
                                  </p:stCondLst>
                                  <p:iterate type="lt">
                                    <p:tmPct val="50000"/>
                                  </p:iterate>
                                  <p:childTnLst>
                                    <p:set>
                                      <p:cBhvr>
                                        <p:cTn id="11" dur="1" fill="hold">
                                          <p:stCondLst>
                                            <p:cond delay="0"/>
                                          </p:stCondLst>
                                        </p:cTn>
                                        <p:tgtEl>
                                          <p:spTgt spid="5"/>
                                        </p:tgtEl>
                                        <p:attrNameLst>
                                          <p:attrName>style.visibility</p:attrName>
                                        </p:attrNameLst>
                                      </p:cBhvr>
                                      <p:to>
                                        <p:strVal val="visible"/>
                                      </p:to>
                                    </p:set>
                                    <p:set>
                                      <p:cBhvr>
                                        <p:cTn id="12" dur="455" fill="hold">
                                          <p:stCondLst>
                                            <p:cond delay="0"/>
                                          </p:stCondLst>
                                        </p:cTn>
                                        <p:tgtEl>
                                          <p:spTgt spid="5"/>
                                        </p:tgtEl>
                                        <p:attrNameLst>
                                          <p:attrName>style.rotation</p:attrName>
                                        </p:attrNameLst>
                                      </p:cBhvr>
                                      <p:to>
                                        <p:strVal val="-45.0"/>
                                      </p:to>
                                    </p:set>
                                    <p:anim calcmode="lin" valueType="num">
                                      <p:cBhvr>
                                        <p:cTn id="13"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The </a:t>
            </a:r>
            <a:r>
              <a:rPr lang="fr-FR" dirty="0" err="1"/>
              <a:t>weather</a:t>
            </a:r>
            <a:endParaRPr lang="fr-FR" dirty="0"/>
          </a:p>
        </p:txBody>
      </p:sp>
      <p:sp>
        <p:nvSpPr>
          <p:cNvPr id="2" name="Espace réservé du texte 1"/>
          <p:cNvSpPr>
            <a:spLocks noGrp="1"/>
          </p:cNvSpPr>
          <p:nvPr>
            <p:ph type="body" sz="quarter" idx="10"/>
          </p:nvPr>
        </p:nvSpPr>
        <p:spPr>
          <a:xfrm>
            <a:off x="320040" y="1246145"/>
            <a:ext cx="8229600" cy="5088835"/>
          </a:xfrm>
        </p:spPr>
        <p:txBody>
          <a:bodyPr/>
          <a:lstStyle/>
          <a:p>
            <a:pPr>
              <a:defRPr/>
            </a:pPr>
            <a:r>
              <a:rPr lang="en-US" altLang="fr-FR" sz="2200" b="1" dirty="0" smtClean="0">
                <a:solidFill>
                  <a:schemeClr val="tx1"/>
                </a:solidFill>
              </a:rPr>
              <a:t>Rain</a:t>
            </a:r>
            <a:endParaRPr lang="en-US" altLang="fr-FR" sz="2200" b="1" dirty="0">
              <a:solidFill>
                <a:schemeClr val="tx1"/>
              </a:solidFill>
            </a:endParaRPr>
          </a:p>
          <a:p>
            <a:pPr lvl="1">
              <a:defRPr/>
            </a:pPr>
            <a:r>
              <a:rPr lang="en-US" altLang="fr-FR" sz="2000" dirty="0"/>
              <a:t>Wet road = less </a:t>
            </a:r>
            <a:r>
              <a:rPr lang="en-US" altLang="fr-FR" sz="2000" dirty="0" smtClean="0"/>
              <a:t>traction</a:t>
            </a:r>
            <a:endParaRPr lang="en-US" altLang="fr-FR" sz="2000" dirty="0"/>
          </a:p>
          <a:p>
            <a:pPr lvl="1">
              <a:defRPr/>
            </a:pPr>
            <a:r>
              <a:rPr lang="en-US" altLang="fr-FR" sz="2000" dirty="0"/>
              <a:t>Limited visibility</a:t>
            </a:r>
          </a:p>
          <a:p>
            <a:pPr lvl="1">
              <a:defRPr/>
            </a:pPr>
            <a:r>
              <a:rPr lang="en-US" altLang="fr-FR" sz="2000" dirty="0"/>
              <a:t>Check the tires</a:t>
            </a:r>
          </a:p>
          <a:p>
            <a:pPr lvl="1">
              <a:defRPr/>
            </a:pPr>
            <a:r>
              <a:rPr lang="en-US" altLang="fr-FR" sz="2000" dirty="0"/>
              <a:t>Risk of accidents 2x higher in case of </a:t>
            </a:r>
            <a:r>
              <a:rPr lang="en-US" altLang="fr-FR" sz="2000" dirty="0" smtClean="0"/>
              <a:t>rain</a:t>
            </a:r>
          </a:p>
          <a:p>
            <a:pPr lvl="1">
              <a:defRPr/>
            </a:pPr>
            <a:endParaRPr lang="en-US" altLang="fr-FR" sz="2000" b="1" dirty="0">
              <a:solidFill>
                <a:schemeClr val="tx1"/>
              </a:solidFill>
            </a:endParaRPr>
          </a:p>
          <a:p>
            <a:pPr marL="457200" lvl="1" indent="-457200">
              <a:spcBef>
                <a:spcPts val="750"/>
              </a:spcBef>
              <a:buFont typeface="+mj-lt"/>
              <a:buAutoNum type="arabicPeriod" startAt="2"/>
              <a:defRPr/>
            </a:pPr>
            <a:r>
              <a:rPr lang="en-US" altLang="fr-FR" sz="2200" b="1" dirty="0" smtClean="0">
                <a:solidFill>
                  <a:schemeClr val="tx1"/>
                </a:solidFill>
              </a:rPr>
              <a:t>Fog</a:t>
            </a:r>
            <a:endParaRPr lang="en-US" altLang="fr-FR" sz="2200" b="1" dirty="0">
              <a:solidFill>
                <a:schemeClr val="tx1"/>
              </a:solidFill>
            </a:endParaRPr>
          </a:p>
          <a:p>
            <a:pPr lvl="1">
              <a:defRPr/>
            </a:pPr>
            <a:r>
              <a:rPr lang="en-US" altLang="fr-FR" sz="2000" dirty="0"/>
              <a:t>Limited visibility</a:t>
            </a:r>
          </a:p>
          <a:p>
            <a:pPr marL="0" lvl="1" indent="0">
              <a:spcBef>
                <a:spcPts val="750"/>
              </a:spcBef>
              <a:buNone/>
              <a:defRPr/>
            </a:pPr>
            <a:endParaRPr lang="en-US" altLang="fr-FR" sz="2000" dirty="0"/>
          </a:p>
          <a:p>
            <a:pPr marL="457200" lvl="1" indent="-457200">
              <a:spcBef>
                <a:spcPts val="750"/>
              </a:spcBef>
              <a:buFont typeface="+mj-lt"/>
              <a:buAutoNum type="arabicPeriod" startAt="3"/>
              <a:defRPr/>
            </a:pPr>
            <a:r>
              <a:rPr lang="en-US" altLang="fr-FR" sz="2200" b="1" dirty="0" smtClean="0">
                <a:solidFill>
                  <a:schemeClr val="tx1"/>
                </a:solidFill>
              </a:rPr>
              <a:t>Strong </a:t>
            </a:r>
            <a:r>
              <a:rPr lang="en-US" altLang="fr-FR" sz="2200" b="1" dirty="0">
                <a:solidFill>
                  <a:schemeClr val="tx1"/>
                </a:solidFill>
              </a:rPr>
              <a:t>winds/Gusts</a:t>
            </a:r>
          </a:p>
          <a:p>
            <a:pPr lvl="1">
              <a:defRPr/>
            </a:pPr>
            <a:r>
              <a:rPr lang="en-US" altLang="fr-FR" sz="2000" dirty="0"/>
              <a:t>Deflection of the vehicle</a:t>
            </a:r>
          </a:p>
          <a:p>
            <a:pPr lvl="1">
              <a:defRPr/>
            </a:pPr>
            <a:r>
              <a:rPr lang="en-US" altLang="fr-FR" sz="2000" dirty="0"/>
              <a:t>Load (pick-up)  </a:t>
            </a:r>
          </a:p>
          <a:p>
            <a:pPr marL="0" lvl="1" indent="0">
              <a:spcBef>
                <a:spcPts val="750"/>
              </a:spcBef>
              <a:buNone/>
              <a:defRPr/>
            </a:pPr>
            <a:endParaRPr lang="en-US" altLang="fr-FR" sz="2000" dirty="0"/>
          </a:p>
          <a:p>
            <a:pPr marL="457200" lvl="1" indent="-457200">
              <a:spcBef>
                <a:spcPts val="750"/>
              </a:spcBef>
              <a:buFont typeface="+mj-lt"/>
              <a:buAutoNum type="arabicPeriod" startAt="4"/>
              <a:defRPr/>
            </a:pPr>
            <a:r>
              <a:rPr lang="en-US" altLang="fr-FR" sz="2200" b="1" dirty="0" smtClean="0">
                <a:solidFill>
                  <a:schemeClr val="tx1"/>
                </a:solidFill>
              </a:rPr>
              <a:t>Sun</a:t>
            </a:r>
            <a:endParaRPr lang="en-US" altLang="fr-FR" sz="2200" b="1" dirty="0">
              <a:solidFill>
                <a:schemeClr val="tx1"/>
              </a:solidFill>
            </a:endParaRPr>
          </a:p>
          <a:p>
            <a:pPr lvl="1">
              <a:defRPr/>
            </a:pPr>
            <a:r>
              <a:rPr lang="en-US" altLang="fr-FR" sz="2000" dirty="0"/>
              <a:t>Glare risk</a:t>
            </a:r>
            <a:endParaRPr lang="en-US" altLang="fr-FR" sz="2000" b="1" dirty="0"/>
          </a:p>
        </p:txBody>
      </p:sp>
      <p:pic>
        <p:nvPicPr>
          <p:cNvPr id="4" name="Picture 4" descr="D:\Users\dchebbahi\Desktop\Training\Phototèque\ontherainyroad-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72987" y="1246145"/>
            <a:ext cx="2271608" cy="1515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D:\Users\dchebbahi\Desktop\Training\Phototèque\Route brouill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3623" y="3179720"/>
            <a:ext cx="2238143" cy="148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D:\Users\dchebbahi\Desktop\Training\Phototèque\lonely-sunny-road_1088-4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623" y="5135520"/>
            <a:ext cx="2238143" cy="1493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2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left)">
                                      <p:cBhvr>
                                        <p:cTn id="14" dur="500"/>
                                        <p:tgtEl>
                                          <p:spTgt spid="2">
                                            <p:txEl>
                                              <p:pRg st="1" end="1"/>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wipe(left)">
                                      <p:cBhvr>
                                        <p:cTn id="24" dur="500"/>
                                        <p:tgtEl>
                                          <p:spTgt spid="2">
                                            <p:txEl>
                                              <p:pRg st="3" end="3"/>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500"/>
                                        <p:tgtEl>
                                          <p:spTgt spid="2">
                                            <p:txEl>
                                              <p:pRg st="4" end="4"/>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Effect transition="in" filter="wipe(left)">
                                      <p:cBhvr>
                                        <p:cTn id="30" dur="500"/>
                                        <p:tgtEl>
                                          <p:spTgt spid="2">
                                            <p:txEl>
                                              <p:pRg st="6" end="6"/>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animEffect transition="in" filter="wipe(left)">
                                      <p:cBhvr>
                                        <p:cTn id="33" dur="500"/>
                                        <p:tgtEl>
                                          <p:spTgt spid="2">
                                            <p:txEl>
                                              <p:pRg st="9" end="9"/>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
                                            <p:txEl>
                                              <p:pRg st="10" end="10"/>
                                            </p:txEl>
                                          </p:spTgt>
                                        </p:tgtEl>
                                        <p:attrNameLst>
                                          <p:attrName>style.visibility</p:attrName>
                                        </p:attrNameLst>
                                      </p:cBhvr>
                                      <p:to>
                                        <p:strVal val="visible"/>
                                      </p:to>
                                    </p:set>
                                    <p:animEffect transition="in" filter="wipe(left)">
                                      <p:cBhvr>
                                        <p:cTn id="36" dur="500"/>
                                        <p:tgtEl>
                                          <p:spTgt spid="2">
                                            <p:txEl>
                                              <p:pRg st="10" end="10"/>
                                            </p:txEl>
                                          </p:spTgt>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
                                            <p:txEl>
                                              <p:pRg st="11" end="11"/>
                                            </p:txEl>
                                          </p:spTgt>
                                        </p:tgtEl>
                                        <p:attrNameLst>
                                          <p:attrName>style.visibility</p:attrName>
                                        </p:attrNameLst>
                                      </p:cBhvr>
                                      <p:to>
                                        <p:strVal val="visible"/>
                                      </p:to>
                                    </p:set>
                                    <p:animEffect transition="in" filter="wipe(left)">
                                      <p:cBhvr>
                                        <p:cTn id="39" dur="500"/>
                                        <p:tgtEl>
                                          <p:spTgt spid="2">
                                            <p:txEl>
                                              <p:pRg st="11" end="11"/>
                                            </p:txEl>
                                          </p:spTgt>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
                                            <p:txEl>
                                              <p:pRg st="13" end="13"/>
                                            </p:txEl>
                                          </p:spTgt>
                                        </p:tgtEl>
                                        <p:attrNameLst>
                                          <p:attrName>style.visibility</p:attrName>
                                        </p:attrNameLst>
                                      </p:cBhvr>
                                      <p:to>
                                        <p:strVal val="visible"/>
                                      </p:to>
                                    </p:set>
                                    <p:animEffect transition="in" filter="wipe(left)">
                                      <p:cBhvr>
                                        <p:cTn id="42" dur="500"/>
                                        <p:tgtEl>
                                          <p:spTgt spid="2">
                                            <p:txEl>
                                              <p:pRg st="13" end="13"/>
                                            </p:txEl>
                                          </p:spTgt>
                                        </p:tgtEl>
                                      </p:cBhvr>
                                    </p:animEffect>
                                  </p:childTnLst>
                                </p:cTn>
                              </p:par>
                            </p:childTnLst>
                          </p:cTn>
                        </p:par>
                        <p:par>
                          <p:cTn id="43" fill="hold">
                            <p:stCondLst>
                              <p:cond delay="1500"/>
                            </p:stCondLst>
                            <p:childTnLst>
                              <p:par>
                                <p:cTn id="44" presetID="10" presetClass="entr" presetSubtype="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xfrm>
            <a:off x="457200" y="1690689"/>
            <a:ext cx="8229600" cy="5036820"/>
          </a:xfrm>
        </p:spPr>
        <p:txBody>
          <a:bodyPr/>
          <a:lstStyle/>
          <a:p>
            <a:r>
              <a:rPr lang="en-US" altLang="fr-FR" sz="2200" b="1" dirty="0">
                <a:solidFill>
                  <a:schemeClr val="tx1"/>
                </a:solidFill>
              </a:rPr>
              <a:t>Users = everyone on the </a:t>
            </a:r>
            <a:r>
              <a:rPr lang="en-US" altLang="fr-FR" sz="2200" b="1" dirty="0" smtClean="0">
                <a:solidFill>
                  <a:schemeClr val="tx1"/>
                </a:solidFill>
              </a:rPr>
              <a:t>road</a:t>
            </a:r>
          </a:p>
          <a:p>
            <a:pPr lvl="1"/>
            <a:r>
              <a:rPr lang="fr-FR" altLang="fr-FR" sz="2000" dirty="0"/>
              <a:t>Cars, trucks, </a:t>
            </a:r>
            <a:r>
              <a:rPr lang="fr-FR" altLang="fr-FR" sz="2000" dirty="0" err="1"/>
              <a:t>motorcycles</a:t>
            </a:r>
            <a:endParaRPr lang="fr-FR" altLang="fr-FR" sz="2000" dirty="0"/>
          </a:p>
          <a:p>
            <a:pPr lvl="1"/>
            <a:r>
              <a:rPr lang="fr-FR" altLang="fr-FR" sz="2000" dirty="0"/>
              <a:t>Pedestrians, bicycles</a:t>
            </a:r>
          </a:p>
          <a:p>
            <a:pPr lvl="1"/>
            <a:r>
              <a:rPr lang="fr-FR" altLang="fr-FR" sz="2000" dirty="0" err="1"/>
              <a:t>Animals</a:t>
            </a:r>
            <a:endParaRPr lang="fr-FR" altLang="fr-FR" sz="2000" dirty="0"/>
          </a:p>
          <a:p>
            <a:endParaRPr lang="fr-FR" altLang="fr-FR" sz="2000" b="1" dirty="0">
              <a:solidFill>
                <a:schemeClr val="tx1"/>
              </a:solidFill>
            </a:endParaRPr>
          </a:p>
          <a:p>
            <a:r>
              <a:rPr lang="fr-FR" altLang="fr-FR" sz="2200" b="1" dirty="0" err="1">
                <a:solidFill>
                  <a:schemeClr val="tx1"/>
                </a:solidFill>
              </a:rPr>
              <a:t>Always</a:t>
            </a:r>
            <a:r>
              <a:rPr lang="fr-FR" altLang="fr-FR" sz="2200" b="1" dirty="0">
                <a:solidFill>
                  <a:schemeClr val="tx1"/>
                </a:solidFill>
              </a:rPr>
              <a:t> </a:t>
            </a:r>
            <a:r>
              <a:rPr lang="fr-FR" altLang="fr-FR" sz="2200" b="1" dirty="0" err="1">
                <a:solidFill>
                  <a:schemeClr val="tx1"/>
                </a:solidFill>
              </a:rPr>
              <a:t>moving</a:t>
            </a:r>
            <a:r>
              <a:rPr lang="fr-FR" altLang="fr-FR" sz="2200" b="1" dirty="0">
                <a:solidFill>
                  <a:schemeClr val="tx1"/>
                </a:solidFill>
              </a:rPr>
              <a:t>/</a:t>
            </a:r>
            <a:r>
              <a:rPr lang="fr-FR" altLang="fr-FR" sz="2200" b="1" dirty="0" err="1">
                <a:solidFill>
                  <a:schemeClr val="tx1"/>
                </a:solidFill>
              </a:rPr>
              <a:t>never</a:t>
            </a:r>
            <a:r>
              <a:rPr lang="fr-FR" altLang="fr-FR" sz="2200" b="1" dirty="0">
                <a:solidFill>
                  <a:schemeClr val="tx1"/>
                </a:solidFill>
              </a:rPr>
              <a:t> </a:t>
            </a:r>
            <a:r>
              <a:rPr lang="fr-FR" altLang="fr-FR" sz="2200" b="1" dirty="0" err="1" smtClean="0">
                <a:solidFill>
                  <a:schemeClr val="tx1"/>
                </a:solidFill>
              </a:rPr>
              <a:t>predictable</a:t>
            </a:r>
            <a:endParaRPr lang="fr-FR" altLang="fr-FR" sz="2200" b="1" dirty="0" smtClean="0">
              <a:solidFill>
                <a:schemeClr val="tx1"/>
              </a:solidFill>
            </a:endParaRPr>
          </a:p>
          <a:p>
            <a:endParaRPr lang="fr-FR" altLang="fr-FR" sz="2000" b="1" dirty="0"/>
          </a:p>
          <a:p>
            <a:r>
              <a:rPr lang="fr-FR" altLang="fr-FR" sz="2200" b="1" dirty="0">
                <a:solidFill>
                  <a:schemeClr val="tx1"/>
                </a:solidFill>
              </a:rPr>
              <a:t>Solutions:</a:t>
            </a:r>
          </a:p>
          <a:p>
            <a:pPr lvl="1"/>
            <a:r>
              <a:rPr lang="fr-FR" altLang="fr-FR" sz="2000" dirty="0" err="1" smtClean="0"/>
              <a:t>Stay</a:t>
            </a:r>
            <a:r>
              <a:rPr lang="fr-FR" altLang="fr-FR" sz="2000" dirty="0" smtClean="0"/>
              <a:t> </a:t>
            </a:r>
            <a:r>
              <a:rPr lang="fr-FR" altLang="fr-FR" sz="2000" dirty="0" err="1" smtClean="0"/>
              <a:t>alert</a:t>
            </a:r>
            <a:endParaRPr lang="fr-FR" altLang="fr-FR" sz="2000" dirty="0" smtClean="0"/>
          </a:p>
          <a:p>
            <a:pPr lvl="1"/>
            <a:r>
              <a:rPr lang="fr-FR" altLang="fr-FR" sz="2000" dirty="0" err="1" smtClean="0"/>
              <a:t>Anticipate</a:t>
            </a:r>
            <a:endParaRPr lang="fr-FR" altLang="fr-FR" sz="2000" dirty="0" smtClean="0"/>
          </a:p>
          <a:p>
            <a:pPr lvl="1"/>
            <a:r>
              <a:rPr lang="fr-FR" altLang="fr-FR" sz="2000" dirty="0" err="1" smtClean="0"/>
              <a:t>Warn</a:t>
            </a:r>
            <a:r>
              <a:rPr lang="fr-FR" altLang="fr-FR" sz="2000" dirty="0" smtClean="0"/>
              <a:t> (</a:t>
            </a:r>
            <a:r>
              <a:rPr lang="fr-FR" altLang="fr-FR" sz="2000" dirty="0" err="1" smtClean="0"/>
              <a:t>headlights</a:t>
            </a:r>
            <a:r>
              <a:rPr lang="fr-FR" altLang="fr-FR" sz="2000" dirty="0"/>
              <a:t>, </a:t>
            </a:r>
            <a:r>
              <a:rPr lang="fr-FR" altLang="fr-FR" sz="2000" dirty="0" err="1"/>
              <a:t>horn</a:t>
            </a:r>
            <a:r>
              <a:rPr lang="fr-FR" altLang="fr-FR" sz="2000" dirty="0" smtClean="0"/>
              <a:t>...)</a:t>
            </a:r>
          </a:p>
          <a:p>
            <a:pPr lvl="1"/>
            <a:r>
              <a:rPr lang="en-US" altLang="fr-FR" sz="2000" dirty="0" smtClean="0"/>
              <a:t>Make </a:t>
            </a:r>
            <a:r>
              <a:rPr lang="en-US" altLang="fr-FR" sz="2000" dirty="0"/>
              <a:t>sure you are </a:t>
            </a:r>
            <a:r>
              <a:rPr lang="en-US" altLang="fr-FR" sz="2000" dirty="0" smtClean="0"/>
              <a:t>seen</a:t>
            </a:r>
          </a:p>
          <a:p>
            <a:pPr marL="342900" lvl="1" indent="0">
              <a:buNone/>
            </a:pPr>
            <a:endParaRPr lang="fr-FR" altLang="fr-FR" sz="2000" dirty="0" smtClean="0"/>
          </a:p>
          <a:p>
            <a:r>
              <a:rPr lang="en-US" altLang="fr-FR" sz="2200" b="1" dirty="0">
                <a:solidFill>
                  <a:schemeClr val="tx1"/>
                </a:solidFill>
              </a:rPr>
              <a:t>Drive for yourself and others!</a:t>
            </a:r>
            <a:endParaRPr lang="fr-FR" altLang="fr-FR" sz="2200" b="1" dirty="0">
              <a:solidFill>
                <a:schemeClr val="tx1"/>
              </a:solidFill>
            </a:endParaRPr>
          </a:p>
        </p:txBody>
      </p:sp>
      <p:sp>
        <p:nvSpPr>
          <p:cNvPr id="3" name="Titre 2"/>
          <p:cNvSpPr>
            <a:spLocks noGrp="1"/>
          </p:cNvSpPr>
          <p:nvPr>
            <p:ph type="title"/>
          </p:nvPr>
        </p:nvSpPr>
        <p:spPr/>
        <p:txBody>
          <a:bodyPr/>
          <a:lstStyle/>
          <a:p>
            <a:r>
              <a:rPr lang="en-US" dirty="0"/>
              <a:t>Other users of the road...</a:t>
            </a:r>
            <a:endParaRPr lang="fr-FR" dirty="0"/>
          </a:p>
        </p:txBody>
      </p:sp>
    </p:spTree>
    <p:extLst>
      <p:ext uri="{BB962C8B-B14F-4D97-AF65-F5344CB8AC3E}">
        <p14:creationId xmlns:p14="http://schemas.microsoft.com/office/powerpoint/2010/main" val="24024070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To </a:t>
            </a:r>
            <a:r>
              <a:rPr lang="fr-FR" dirty="0" err="1"/>
              <a:t>summarize</a:t>
            </a:r>
            <a:endParaRPr lang="fr-FR" dirty="0"/>
          </a:p>
        </p:txBody>
      </p:sp>
      <p:sp>
        <p:nvSpPr>
          <p:cNvPr id="6" name="Espace réservé du texte 2"/>
          <p:cNvSpPr>
            <a:spLocks noGrp="1"/>
          </p:cNvSpPr>
          <p:nvPr>
            <p:ph type="body" sz="quarter" idx="10"/>
          </p:nvPr>
        </p:nvSpPr>
        <p:spPr>
          <a:xfrm>
            <a:off x="457200" y="1697994"/>
            <a:ext cx="8229600" cy="4931405"/>
          </a:xfrm>
          <a:prstGeom prst="rect">
            <a:avLst/>
          </a:prstGeom>
        </p:spPr>
        <p:txBody>
          <a:bodyPr/>
          <a:lstStyle/>
          <a:p>
            <a:r>
              <a:rPr lang="en-US" altLang="fr-FR" sz="2800" dirty="0" smtClean="0">
                <a:solidFill>
                  <a:schemeClr val="tx1"/>
                </a:solidFill>
              </a:rPr>
              <a:t>The road</a:t>
            </a:r>
          </a:p>
          <a:p>
            <a:endParaRPr lang="en-US" altLang="fr-FR" sz="2800" dirty="0" smtClean="0">
              <a:solidFill>
                <a:schemeClr val="tx1"/>
              </a:solidFill>
            </a:endParaRPr>
          </a:p>
          <a:p>
            <a:endParaRPr lang="en-US" altLang="fr-FR" sz="2800" dirty="0" smtClean="0">
              <a:solidFill>
                <a:schemeClr val="tx1"/>
              </a:solidFill>
            </a:endParaRPr>
          </a:p>
          <a:p>
            <a:r>
              <a:rPr lang="en-US" altLang="fr-FR" sz="2800" dirty="0" smtClean="0">
                <a:solidFill>
                  <a:schemeClr val="tx1"/>
                </a:solidFill>
              </a:rPr>
              <a:t>The weather</a:t>
            </a:r>
          </a:p>
          <a:p>
            <a:endParaRPr lang="en-US" altLang="fr-FR" sz="2800" dirty="0" smtClean="0">
              <a:solidFill>
                <a:schemeClr val="tx1"/>
              </a:solidFill>
            </a:endParaRPr>
          </a:p>
          <a:p>
            <a:endParaRPr lang="en-US" altLang="fr-FR" sz="2800" dirty="0" smtClean="0">
              <a:solidFill>
                <a:schemeClr val="tx1"/>
              </a:solidFill>
            </a:endParaRPr>
          </a:p>
          <a:p>
            <a:r>
              <a:rPr lang="en-US" altLang="fr-FR" sz="2800" dirty="0" smtClean="0">
                <a:solidFill>
                  <a:schemeClr val="tx1"/>
                </a:solidFill>
              </a:rPr>
              <a:t>Other users</a:t>
            </a:r>
          </a:p>
          <a:p>
            <a:endParaRPr lang="fr-FR" altLang="fr-FR" sz="2800" dirty="0" smtClean="0">
              <a:solidFill>
                <a:schemeClr val="tx1"/>
              </a:solidFill>
            </a:endParaRPr>
          </a:p>
        </p:txBody>
      </p:sp>
      <p:sp>
        <p:nvSpPr>
          <p:cNvPr id="7" name="Espace réservé du contenu 3"/>
          <p:cNvSpPr txBox="1">
            <a:spLocks/>
          </p:cNvSpPr>
          <p:nvPr/>
        </p:nvSpPr>
        <p:spPr>
          <a:xfrm>
            <a:off x="4648200" y="1412117"/>
            <a:ext cx="4038600" cy="4525963"/>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3"/>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3"/>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3"/>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3"/>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altLang="fr-FR" sz="2400" dirty="0"/>
              <a:t>Out of control</a:t>
            </a:r>
          </a:p>
          <a:p>
            <a:r>
              <a:rPr lang="fr-FR" altLang="fr-FR" sz="2400" dirty="0" err="1"/>
              <a:t>Anticipate</a:t>
            </a:r>
            <a:r>
              <a:rPr lang="fr-FR" altLang="fr-FR" sz="2400" dirty="0"/>
              <a:t> and </a:t>
            </a:r>
            <a:r>
              <a:rPr lang="fr-FR" altLang="fr-FR" sz="2400" dirty="0" err="1"/>
              <a:t>adapt</a:t>
            </a:r>
            <a:endParaRPr lang="fr-FR" altLang="fr-FR" sz="2400" dirty="0"/>
          </a:p>
          <a:p>
            <a:endParaRPr lang="fr-FR" altLang="fr-FR" sz="2400" dirty="0" smtClean="0"/>
          </a:p>
          <a:p>
            <a:endParaRPr lang="fr-FR" altLang="fr-FR" sz="2400" dirty="0"/>
          </a:p>
          <a:p>
            <a:r>
              <a:rPr lang="fr-FR" altLang="fr-FR" sz="2400" dirty="0"/>
              <a:t>Out of control</a:t>
            </a:r>
          </a:p>
          <a:p>
            <a:r>
              <a:rPr lang="fr-FR" altLang="fr-FR" sz="2400" dirty="0" err="1"/>
              <a:t>Anticipate</a:t>
            </a:r>
            <a:r>
              <a:rPr lang="fr-FR" altLang="fr-FR" sz="2400" dirty="0"/>
              <a:t> and </a:t>
            </a:r>
            <a:r>
              <a:rPr lang="fr-FR" altLang="fr-FR" sz="2400" dirty="0" err="1"/>
              <a:t>adapt</a:t>
            </a:r>
            <a:endParaRPr lang="fr-FR" altLang="fr-FR" sz="2400" dirty="0"/>
          </a:p>
          <a:p>
            <a:pPr marL="0" indent="0">
              <a:buNone/>
            </a:pPr>
            <a:endParaRPr lang="fr-FR" altLang="fr-FR" sz="2400" dirty="0"/>
          </a:p>
          <a:p>
            <a:pPr marL="0" indent="0">
              <a:buNone/>
            </a:pPr>
            <a:endParaRPr lang="fr-FR" altLang="fr-FR" sz="1200" dirty="0"/>
          </a:p>
          <a:p>
            <a:r>
              <a:rPr lang="fr-FR" altLang="fr-FR" sz="2400" dirty="0"/>
              <a:t>Out of </a:t>
            </a:r>
            <a:r>
              <a:rPr lang="fr-FR" altLang="fr-FR" sz="2400" dirty="0" smtClean="0"/>
              <a:t>control</a:t>
            </a:r>
          </a:p>
          <a:p>
            <a:r>
              <a:rPr lang="fr-FR" altLang="fr-FR" sz="2400" dirty="0" err="1" smtClean="0"/>
              <a:t>Anticipate</a:t>
            </a:r>
            <a:r>
              <a:rPr lang="fr-FR" altLang="fr-FR" sz="2400" dirty="0" smtClean="0"/>
              <a:t> </a:t>
            </a:r>
            <a:r>
              <a:rPr lang="fr-FR" altLang="fr-FR" sz="2400" dirty="0"/>
              <a:t>and </a:t>
            </a:r>
            <a:r>
              <a:rPr lang="fr-FR" altLang="fr-FR" sz="2400" dirty="0" err="1"/>
              <a:t>adapt</a:t>
            </a:r>
            <a:endParaRPr lang="fr-FR" altLang="fr-FR" sz="2400" dirty="0"/>
          </a:p>
        </p:txBody>
      </p:sp>
    </p:spTree>
    <p:extLst>
      <p:ext uri="{BB962C8B-B14F-4D97-AF65-F5344CB8AC3E}">
        <p14:creationId xmlns:p14="http://schemas.microsoft.com/office/powerpoint/2010/main" val="400988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4. </a:t>
            </a:r>
            <a:r>
              <a:rPr lang="fr-FR" dirty="0"/>
              <a:t>Management of </a:t>
            </a:r>
            <a:r>
              <a:rPr lang="fr-FR" dirty="0" err="1"/>
              <a:t>space</a:t>
            </a:r>
            <a:endParaRPr lang="fr-FR" dirty="0"/>
          </a:p>
        </p:txBody>
      </p:sp>
      <p:pic>
        <p:nvPicPr>
          <p:cNvPr id="8194" name="Picture 2" descr="https://smartcdn.prod.postmedia.digital/driving/wp-content/uploads/2018/07/gettyimages-177042345.jpg?quality=100&amp;strip=al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864" y="-1015740"/>
            <a:ext cx="9177728" cy="5921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0475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pPr>
              <a:lnSpc>
                <a:spcPct val="200000"/>
              </a:lnSpc>
            </a:pPr>
            <a:r>
              <a:rPr lang="fr-FR" altLang="fr-FR" sz="2400" dirty="0" err="1">
                <a:solidFill>
                  <a:schemeClr val="tx1"/>
                </a:solidFill>
              </a:rPr>
              <a:t>Understand</a:t>
            </a:r>
            <a:r>
              <a:rPr lang="fr-FR" altLang="fr-FR" sz="2400" dirty="0">
                <a:solidFill>
                  <a:schemeClr val="tx1"/>
                </a:solidFill>
              </a:rPr>
              <a:t> </a:t>
            </a:r>
            <a:r>
              <a:rPr lang="fr-FR" altLang="fr-FR" sz="2400" dirty="0" err="1">
                <a:solidFill>
                  <a:schemeClr val="tx1"/>
                </a:solidFill>
              </a:rPr>
              <a:t>each</a:t>
            </a:r>
            <a:r>
              <a:rPr lang="fr-FR" altLang="fr-FR" sz="2400" dirty="0">
                <a:solidFill>
                  <a:schemeClr val="tx1"/>
                </a:solidFill>
              </a:rPr>
              <a:t> </a:t>
            </a:r>
            <a:r>
              <a:rPr lang="fr-FR" altLang="fr-FR" sz="2400" dirty="0" err="1">
                <a:solidFill>
                  <a:schemeClr val="tx1"/>
                </a:solidFill>
              </a:rPr>
              <a:t>other's</a:t>
            </a:r>
            <a:r>
              <a:rPr lang="fr-FR" altLang="fr-FR" sz="2400" dirty="0">
                <a:solidFill>
                  <a:schemeClr val="tx1"/>
                </a:solidFill>
              </a:rPr>
              <a:t> </a:t>
            </a:r>
            <a:r>
              <a:rPr lang="fr-FR" altLang="fr-FR" sz="2400" dirty="0" smtClean="0">
                <a:solidFill>
                  <a:schemeClr val="tx1"/>
                </a:solidFill>
              </a:rPr>
              <a:t>place</a:t>
            </a:r>
          </a:p>
          <a:p>
            <a:pPr>
              <a:lnSpc>
                <a:spcPct val="200000"/>
              </a:lnSpc>
            </a:pPr>
            <a:r>
              <a:rPr lang="fr-FR" altLang="fr-FR" sz="2400" dirty="0" err="1">
                <a:solidFill>
                  <a:schemeClr val="tx1"/>
                </a:solidFill>
              </a:rPr>
              <a:t>Choose</a:t>
            </a:r>
            <a:r>
              <a:rPr lang="fr-FR" altLang="fr-FR" sz="2400" dirty="0">
                <a:solidFill>
                  <a:schemeClr val="tx1"/>
                </a:solidFill>
              </a:rPr>
              <a:t> an open </a:t>
            </a:r>
            <a:r>
              <a:rPr lang="fr-FR" altLang="fr-FR" sz="2400" dirty="0" smtClean="0">
                <a:solidFill>
                  <a:schemeClr val="tx1"/>
                </a:solidFill>
              </a:rPr>
              <a:t>road</a:t>
            </a:r>
          </a:p>
          <a:p>
            <a:pPr>
              <a:lnSpc>
                <a:spcPct val="200000"/>
              </a:lnSpc>
            </a:pPr>
            <a:r>
              <a:rPr lang="en-US" altLang="fr-FR" sz="2400" dirty="0">
                <a:solidFill>
                  <a:schemeClr val="tx1"/>
                </a:solidFill>
              </a:rPr>
              <a:t>Keep your safety distance even when stopped </a:t>
            </a:r>
            <a:endParaRPr lang="en-US" altLang="fr-FR" sz="2400" dirty="0" smtClean="0">
              <a:solidFill>
                <a:schemeClr val="tx1"/>
              </a:solidFill>
            </a:endParaRPr>
          </a:p>
          <a:p>
            <a:pPr>
              <a:lnSpc>
                <a:spcPct val="200000"/>
              </a:lnSpc>
            </a:pPr>
            <a:r>
              <a:rPr lang="fr-FR" altLang="fr-FR" sz="2400" dirty="0" err="1">
                <a:solidFill>
                  <a:schemeClr val="tx1"/>
                </a:solidFill>
              </a:rPr>
              <a:t>Estimate</a:t>
            </a:r>
            <a:r>
              <a:rPr lang="fr-FR" altLang="fr-FR" sz="2400" dirty="0">
                <a:solidFill>
                  <a:schemeClr val="tx1"/>
                </a:solidFill>
              </a:rPr>
              <a:t> distances</a:t>
            </a:r>
            <a:endParaRPr lang="fr-FR" dirty="0">
              <a:solidFill>
                <a:schemeClr val="tx1"/>
              </a:solidFill>
            </a:endParaRPr>
          </a:p>
        </p:txBody>
      </p:sp>
      <p:sp>
        <p:nvSpPr>
          <p:cNvPr id="3" name="Titre 2"/>
          <p:cNvSpPr>
            <a:spLocks noGrp="1"/>
          </p:cNvSpPr>
          <p:nvPr>
            <p:ph type="title"/>
          </p:nvPr>
        </p:nvSpPr>
        <p:spPr>
          <a:xfrm>
            <a:off x="457200" y="365127"/>
            <a:ext cx="8229600" cy="777873"/>
          </a:xfrm>
        </p:spPr>
        <p:txBody>
          <a:bodyPr/>
          <a:lstStyle/>
          <a:p>
            <a:r>
              <a:rPr lang="fr-FR" dirty="0"/>
              <a:t>Management of </a:t>
            </a:r>
            <a:r>
              <a:rPr lang="fr-FR" dirty="0" err="1"/>
              <a:t>space</a:t>
            </a:r>
            <a:endParaRPr lang="fr-FR" dirty="0"/>
          </a:p>
        </p:txBody>
      </p:sp>
    </p:spTree>
    <p:extLst>
      <p:ext uri="{BB962C8B-B14F-4D97-AF65-F5344CB8AC3E}">
        <p14:creationId xmlns:p14="http://schemas.microsoft.com/office/powerpoint/2010/main" val="39572694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Management of </a:t>
            </a:r>
            <a:r>
              <a:rPr lang="fr-FR" dirty="0" err="1"/>
              <a:t>space</a:t>
            </a:r>
            <a:endParaRPr lang="fr-FR" dirty="0"/>
          </a:p>
        </p:txBody>
      </p:sp>
      <p:pic>
        <p:nvPicPr>
          <p:cNvPr id="4" name="Picture 2" descr="D:\Users\dchebbahi\Desktop\Training\Phototèque\Cyclist-on-busy-road-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0800" y="1796547"/>
            <a:ext cx="4476750" cy="2952750"/>
          </a:xfrm>
          <a:prstGeom prst="rect">
            <a:avLst/>
          </a:prstGeom>
          <a:noFill/>
        </p:spPr>
      </p:pic>
      <p:pic>
        <p:nvPicPr>
          <p:cNvPr id="6" name="Picture 2" descr="D:\Users\dchebbahi\Desktop\Training\Phototèque\Freetown-Stre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392572" y="3240158"/>
            <a:ext cx="4634162" cy="3490156"/>
          </a:xfrm>
          <a:prstGeom prst="rect">
            <a:avLst/>
          </a:prstGeom>
          <a:noFill/>
        </p:spPr>
      </p:pic>
    </p:spTree>
    <p:extLst>
      <p:ext uri="{BB962C8B-B14F-4D97-AF65-F5344CB8AC3E}">
        <p14:creationId xmlns:p14="http://schemas.microsoft.com/office/powerpoint/2010/main" val="163736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Management of </a:t>
            </a:r>
            <a:r>
              <a:rPr lang="fr-FR" dirty="0" err="1"/>
              <a:t>space</a:t>
            </a:r>
            <a:endParaRPr lang="fr-FR" dirty="0"/>
          </a:p>
        </p:txBody>
      </p:sp>
      <p:sp>
        <p:nvSpPr>
          <p:cNvPr id="5" name="Espace réservé du texte 4"/>
          <p:cNvSpPr>
            <a:spLocks noGrp="1"/>
          </p:cNvSpPr>
          <p:nvPr>
            <p:ph type="body" sz="quarter" idx="10"/>
          </p:nvPr>
        </p:nvSpPr>
        <p:spPr>
          <a:xfrm>
            <a:off x="457200" y="1639956"/>
            <a:ext cx="8229600" cy="4989443"/>
          </a:xfrm>
        </p:spPr>
        <p:txBody>
          <a:bodyPr/>
          <a:lstStyle/>
          <a:p>
            <a:pPr marL="0" indent="0">
              <a:buNone/>
              <a:defRPr/>
            </a:pPr>
            <a:r>
              <a:rPr lang="en-US" altLang="fr-FR" sz="2400" b="1" dirty="0">
                <a:solidFill>
                  <a:schemeClr val="tx1"/>
                </a:solidFill>
              </a:rPr>
              <a:t>When am I too close</a:t>
            </a:r>
            <a:r>
              <a:rPr lang="en-US" altLang="fr-FR" sz="2400" b="1" dirty="0" smtClean="0">
                <a:solidFill>
                  <a:schemeClr val="tx1"/>
                </a:solidFill>
              </a:rPr>
              <a:t>?</a:t>
            </a:r>
          </a:p>
          <a:p>
            <a:pPr>
              <a:defRPr/>
            </a:pPr>
            <a:r>
              <a:rPr lang="fr-FR" altLang="fr-FR" sz="2400" dirty="0" smtClean="0"/>
              <a:t>The </a:t>
            </a:r>
            <a:r>
              <a:rPr lang="fr-FR" altLang="fr-FR" sz="2400" dirty="0" err="1"/>
              <a:t>three</a:t>
            </a:r>
            <a:r>
              <a:rPr lang="fr-FR" altLang="fr-FR" sz="2400" dirty="0"/>
              <a:t>-second </a:t>
            </a:r>
            <a:r>
              <a:rPr lang="fr-FR" altLang="fr-FR" sz="2400" dirty="0" err="1" smtClean="0"/>
              <a:t>rule</a:t>
            </a:r>
            <a:endParaRPr lang="fr-FR" altLang="fr-FR" sz="2400" dirty="0" smtClean="0"/>
          </a:p>
          <a:p>
            <a:pPr>
              <a:defRPr/>
            </a:pPr>
            <a:r>
              <a:rPr lang="en-US" altLang="fr-FR" sz="2400" dirty="0"/>
              <a:t>Be able to stop at least half the visible </a:t>
            </a:r>
            <a:r>
              <a:rPr lang="en-US" altLang="fr-FR" sz="2400" dirty="0" smtClean="0"/>
              <a:t>distance</a:t>
            </a:r>
          </a:p>
          <a:p>
            <a:pPr>
              <a:defRPr/>
            </a:pPr>
            <a:r>
              <a:rPr lang="fr-FR" altLang="fr-FR" sz="2400" dirty="0" err="1" smtClean="0"/>
              <a:t>Adapt</a:t>
            </a:r>
            <a:r>
              <a:rPr lang="fr-FR" altLang="fr-FR" sz="2400" dirty="0" smtClean="0"/>
              <a:t> </a:t>
            </a:r>
            <a:r>
              <a:rPr lang="fr-FR" altLang="fr-FR" sz="2400" dirty="0" err="1" smtClean="0"/>
              <a:t>your</a:t>
            </a:r>
            <a:r>
              <a:rPr lang="fr-FR" altLang="fr-FR" sz="2400" dirty="0" smtClean="0"/>
              <a:t> speed</a:t>
            </a:r>
            <a:endParaRPr lang="fr-FR" dirty="0"/>
          </a:p>
        </p:txBody>
      </p:sp>
      <p:sp>
        <p:nvSpPr>
          <p:cNvPr id="6" name="Espace réservé du contenu 3"/>
          <p:cNvSpPr txBox="1">
            <a:spLocks/>
          </p:cNvSpPr>
          <p:nvPr/>
        </p:nvSpPr>
        <p:spPr>
          <a:xfrm rot="1114569">
            <a:off x="4387796" y="4450853"/>
            <a:ext cx="3024187" cy="1441173"/>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3"/>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3"/>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3"/>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3"/>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Tx/>
              <a:buNone/>
              <a:defRPr/>
            </a:pPr>
            <a:r>
              <a:rPr lang="en-US" altLang="fr-FR" sz="3000" dirty="0">
                <a:solidFill>
                  <a:srgbClr val="FF0000"/>
                </a:solidFill>
              </a:rPr>
              <a:t>Add 1 second for each hazard</a:t>
            </a:r>
            <a:endParaRPr lang="fr-FR" altLang="fr-FR" sz="3000" dirty="0" smtClean="0">
              <a:solidFill>
                <a:srgbClr val="FF0000"/>
              </a:solidFill>
            </a:endParaRPr>
          </a:p>
        </p:txBody>
      </p:sp>
      <p:sp>
        <p:nvSpPr>
          <p:cNvPr id="2" name="Explosion 2 1"/>
          <p:cNvSpPr/>
          <p:nvPr/>
        </p:nvSpPr>
        <p:spPr>
          <a:xfrm rot="1741950">
            <a:off x="3638151" y="3424583"/>
            <a:ext cx="5065636" cy="3127955"/>
          </a:xfrm>
          <a:prstGeom prst="irregularSeal2">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422179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320040"/>
            <a:ext cx="8229600" cy="1257300"/>
          </a:xfrm>
        </p:spPr>
        <p:txBody>
          <a:bodyPr/>
          <a:lstStyle/>
          <a:p>
            <a:r>
              <a:rPr lang="fr-FR" dirty="0" smtClean="0"/>
              <a:t>Passing and </a:t>
            </a:r>
            <a:r>
              <a:rPr lang="fr-FR" dirty="0" err="1" smtClean="0"/>
              <a:t>being</a:t>
            </a:r>
            <a:r>
              <a:rPr lang="fr-FR" dirty="0" smtClean="0"/>
              <a:t> </a:t>
            </a:r>
            <a:r>
              <a:rPr lang="fr-FR" dirty="0" err="1" smtClean="0"/>
              <a:t>passed</a:t>
            </a:r>
            <a:endParaRPr lang="fr-FR" dirty="0"/>
          </a:p>
        </p:txBody>
      </p:sp>
      <p:sp>
        <p:nvSpPr>
          <p:cNvPr id="2" name="Espace réservé du texte 1"/>
          <p:cNvSpPr>
            <a:spLocks noGrp="1"/>
          </p:cNvSpPr>
          <p:nvPr>
            <p:ph type="body" sz="quarter" idx="10"/>
          </p:nvPr>
        </p:nvSpPr>
        <p:spPr/>
        <p:txBody>
          <a:bodyPr/>
          <a:lstStyle/>
          <a:p>
            <a:pPr>
              <a:defRPr/>
            </a:pPr>
            <a:r>
              <a:rPr lang="en-US" altLang="fr-FR" sz="2200" b="1" dirty="0" smtClean="0">
                <a:solidFill>
                  <a:schemeClr val="tx1"/>
                </a:solidFill>
              </a:rPr>
              <a:t>Passing </a:t>
            </a:r>
            <a:r>
              <a:rPr lang="en-US" altLang="fr-FR" sz="2200" b="1" dirty="0">
                <a:solidFill>
                  <a:schemeClr val="tx1"/>
                </a:solidFill>
              </a:rPr>
              <a:t>= take a risk :</a:t>
            </a:r>
          </a:p>
          <a:p>
            <a:pPr lvl="1">
              <a:defRPr/>
            </a:pPr>
            <a:r>
              <a:rPr lang="en-US" altLang="fr-FR" sz="2000" dirty="0"/>
              <a:t>Don't do it if you don't have </a:t>
            </a:r>
            <a:r>
              <a:rPr lang="en-US" altLang="fr-FR" sz="2000" dirty="0" smtClean="0"/>
              <a:t>to</a:t>
            </a:r>
          </a:p>
          <a:p>
            <a:pPr lvl="1">
              <a:defRPr/>
            </a:pPr>
            <a:r>
              <a:rPr lang="en-US" altLang="fr-FR" sz="2000" dirty="0"/>
              <a:t>Always announce your </a:t>
            </a:r>
            <a:r>
              <a:rPr lang="en-US" altLang="fr-FR" sz="2000" dirty="0" smtClean="0"/>
              <a:t>intention</a:t>
            </a:r>
          </a:p>
          <a:p>
            <a:pPr lvl="1">
              <a:defRPr/>
            </a:pPr>
            <a:r>
              <a:rPr lang="en-US" altLang="fr-FR" sz="2000" dirty="0"/>
              <a:t>Always stay in control / </a:t>
            </a:r>
            <a:r>
              <a:rPr lang="en-US" altLang="fr-FR" sz="2000" dirty="0" smtClean="0"/>
              <a:t>analyze</a:t>
            </a:r>
          </a:p>
          <a:p>
            <a:pPr lvl="1">
              <a:defRPr/>
            </a:pPr>
            <a:r>
              <a:rPr lang="en-US" altLang="fr-FR" sz="2000" dirty="0"/>
              <a:t>Beware of prohibitions / signaling constraints / road traffic.... </a:t>
            </a:r>
            <a:endParaRPr lang="en-US" altLang="fr-FR" sz="2000" dirty="0" smtClean="0"/>
          </a:p>
          <a:p>
            <a:pPr lvl="1">
              <a:defRPr/>
            </a:pPr>
            <a:endParaRPr lang="en-US" altLang="fr-FR" sz="2000" dirty="0" smtClean="0"/>
          </a:p>
          <a:p>
            <a:pPr>
              <a:defRPr/>
            </a:pPr>
            <a:r>
              <a:rPr lang="en-US" altLang="fr-FR" sz="2200" b="1" dirty="0" smtClean="0">
                <a:solidFill>
                  <a:schemeClr val="tx1"/>
                </a:solidFill>
              </a:rPr>
              <a:t>Being </a:t>
            </a:r>
            <a:r>
              <a:rPr lang="en-US" altLang="fr-FR" sz="2200" b="1" dirty="0" smtClean="0">
                <a:solidFill>
                  <a:schemeClr val="tx1"/>
                </a:solidFill>
              </a:rPr>
              <a:t>passed</a:t>
            </a:r>
            <a:endParaRPr lang="en-US" altLang="fr-FR" sz="2200" b="1" dirty="0" smtClean="0">
              <a:solidFill>
                <a:schemeClr val="tx1"/>
              </a:solidFill>
            </a:endParaRPr>
          </a:p>
          <a:p>
            <a:pPr lvl="1">
              <a:defRPr/>
            </a:pPr>
            <a:r>
              <a:rPr lang="en-US" altLang="fr-FR" sz="2000" dirty="0" smtClean="0"/>
              <a:t>Caution</a:t>
            </a:r>
          </a:p>
          <a:p>
            <a:pPr lvl="1">
              <a:defRPr/>
            </a:pPr>
            <a:r>
              <a:rPr lang="en-US" altLang="fr-FR" sz="2000" dirty="0"/>
              <a:t>Leave enough </a:t>
            </a:r>
            <a:r>
              <a:rPr lang="en-US" altLang="fr-FR" sz="2000" dirty="0" smtClean="0"/>
              <a:t>space</a:t>
            </a:r>
          </a:p>
          <a:p>
            <a:pPr lvl="1">
              <a:defRPr/>
            </a:pPr>
            <a:r>
              <a:rPr lang="en-US" altLang="fr-FR" sz="2000" dirty="0"/>
              <a:t>Maintain or reduce your speed. </a:t>
            </a:r>
            <a:r>
              <a:rPr lang="en-US" altLang="fr-FR" sz="2000" dirty="0" smtClean="0"/>
              <a:t>DO NOT SPEED UP</a:t>
            </a:r>
          </a:p>
          <a:p>
            <a:pPr lvl="1">
              <a:defRPr/>
            </a:pPr>
            <a:endParaRPr lang="en-US" altLang="fr-FR" sz="2000" dirty="0" smtClean="0"/>
          </a:p>
          <a:p>
            <a:pPr>
              <a:defRPr/>
            </a:pPr>
            <a:r>
              <a:rPr lang="en-US" altLang="fr-FR" sz="2200" b="1" dirty="0">
                <a:solidFill>
                  <a:schemeClr val="tx1"/>
                </a:solidFill>
              </a:rPr>
              <a:t>Fish tails or sticky </a:t>
            </a:r>
            <a:r>
              <a:rPr lang="en-US" altLang="fr-FR" sz="2200" b="1" dirty="0" smtClean="0">
                <a:solidFill>
                  <a:schemeClr val="tx1"/>
                </a:solidFill>
              </a:rPr>
              <a:t>drivers </a:t>
            </a:r>
            <a:r>
              <a:rPr lang="en-US" altLang="fr-FR" sz="2200" b="1" dirty="0">
                <a:solidFill>
                  <a:schemeClr val="tx1"/>
                </a:solidFill>
              </a:rPr>
              <a:t>:</a:t>
            </a:r>
            <a:endParaRPr lang="en-US" altLang="fr-FR" sz="2200" b="1" dirty="0" smtClean="0">
              <a:solidFill>
                <a:schemeClr val="tx1"/>
              </a:solidFill>
            </a:endParaRPr>
          </a:p>
          <a:p>
            <a:pPr lvl="1">
              <a:defRPr/>
            </a:pPr>
            <a:r>
              <a:rPr lang="en-US" altLang="fr-FR" sz="2000" dirty="0"/>
              <a:t>Leave space for </a:t>
            </a:r>
            <a:r>
              <a:rPr lang="en-US" altLang="fr-FR" sz="2000" dirty="0" smtClean="0"/>
              <a:t>overtaking</a:t>
            </a:r>
          </a:p>
          <a:p>
            <a:pPr lvl="1">
              <a:defRPr/>
            </a:pPr>
            <a:r>
              <a:rPr lang="en-US" altLang="fr-FR" sz="2000" dirty="0"/>
              <a:t>Do not seek </a:t>
            </a:r>
            <a:r>
              <a:rPr lang="en-US" altLang="fr-FR" sz="2000" dirty="0" smtClean="0"/>
              <a:t>revenge	  respond </a:t>
            </a:r>
            <a:r>
              <a:rPr lang="en-US" altLang="fr-FR" sz="2000" dirty="0"/>
              <a:t>to aggressiveness with courtesy.</a:t>
            </a:r>
          </a:p>
        </p:txBody>
      </p:sp>
      <p:sp>
        <p:nvSpPr>
          <p:cNvPr id="4" name="Flèche droite 3"/>
          <p:cNvSpPr/>
          <p:nvPr/>
        </p:nvSpPr>
        <p:spPr>
          <a:xfrm>
            <a:off x="3558397" y="5715945"/>
            <a:ext cx="446315" cy="2830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820514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err="1"/>
              <a:t>Reaction</a:t>
            </a:r>
            <a:r>
              <a:rPr lang="fr-FR" dirty="0"/>
              <a:t> time</a:t>
            </a:r>
          </a:p>
        </p:txBody>
      </p:sp>
      <p:sp>
        <p:nvSpPr>
          <p:cNvPr id="2" name="Espace réservé du texte 1"/>
          <p:cNvSpPr>
            <a:spLocks noGrp="1"/>
          </p:cNvSpPr>
          <p:nvPr>
            <p:ph type="body" sz="quarter" idx="10"/>
          </p:nvPr>
        </p:nvSpPr>
        <p:spPr>
          <a:xfrm>
            <a:off x="457200" y="1600200"/>
            <a:ext cx="8229600" cy="5029200"/>
          </a:xfrm>
        </p:spPr>
        <p:txBody>
          <a:bodyPr/>
          <a:lstStyle/>
          <a:p>
            <a:r>
              <a:rPr lang="en-US" altLang="fr-FR" sz="2200" dirty="0">
                <a:solidFill>
                  <a:schemeClr val="tx1"/>
                </a:solidFill>
              </a:rPr>
              <a:t>Time to respond to an </a:t>
            </a:r>
            <a:r>
              <a:rPr lang="en-US" altLang="fr-FR" sz="2200" dirty="0" smtClean="0">
                <a:solidFill>
                  <a:schemeClr val="tx1"/>
                </a:solidFill>
              </a:rPr>
              <a:t>incident</a:t>
            </a:r>
            <a:endParaRPr lang="en-US" altLang="fr-FR" sz="2000" b="1" dirty="0"/>
          </a:p>
          <a:p>
            <a:pPr lvl="1"/>
            <a:r>
              <a:rPr lang="en-US" altLang="fr-FR" sz="2000" b="1" dirty="0" smtClean="0"/>
              <a:t>Average = 1 second</a:t>
            </a:r>
          </a:p>
          <a:p>
            <a:pPr marL="342900" lvl="1" indent="0">
              <a:buNone/>
            </a:pPr>
            <a:endParaRPr lang="en-US" altLang="fr-FR" sz="2000" b="1" dirty="0" smtClean="0"/>
          </a:p>
          <a:p>
            <a:r>
              <a:rPr lang="en-US" altLang="fr-FR" sz="2200" dirty="0">
                <a:solidFill>
                  <a:schemeClr val="tx1"/>
                </a:solidFill>
              </a:rPr>
              <a:t>During this time, the vehicle keeps moving forward</a:t>
            </a:r>
            <a:r>
              <a:rPr lang="en-US" altLang="fr-FR" sz="2200" dirty="0" smtClean="0">
                <a:solidFill>
                  <a:schemeClr val="tx1"/>
                </a:solidFill>
              </a:rPr>
              <a:t>.</a:t>
            </a:r>
          </a:p>
          <a:p>
            <a:endParaRPr lang="en-US" altLang="fr-FR" sz="2000" dirty="0"/>
          </a:p>
          <a:p>
            <a:r>
              <a:rPr lang="en-US" altLang="fr-FR" sz="2200" dirty="0">
                <a:solidFill>
                  <a:schemeClr val="tx1"/>
                </a:solidFill>
              </a:rPr>
              <a:t>Factors affecting reaction time</a:t>
            </a:r>
            <a:r>
              <a:rPr lang="en-US" altLang="fr-FR" sz="2200" dirty="0" smtClean="0">
                <a:solidFill>
                  <a:schemeClr val="tx1"/>
                </a:solidFill>
              </a:rPr>
              <a:t>:</a:t>
            </a:r>
          </a:p>
          <a:p>
            <a:pPr lvl="1"/>
            <a:r>
              <a:rPr lang="en-US" altLang="fr-FR" sz="2000" dirty="0"/>
              <a:t>Lack of concentration</a:t>
            </a:r>
          </a:p>
          <a:p>
            <a:pPr lvl="1"/>
            <a:r>
              <a:rPr lang="en-US" altLang="fr-FR" sz="2000" dirty="0"/>
              <a:t>Poor physical condition </a:t>
            </a:r>
          </a:p>
          <a:p>
            <a:pPr lvl="1"/>
            <a:r>
              <a:rPr lang="en-US" altLang="fr-FR" sz="2000" dirty="0"/>
              <a:t>Alcohol, drugs, medication</a:t>
            </a:r>
          </a:p>
          <a:p>
            <a:pPr lvl="1"/>
            <a:r>
              <a:rPr lang="en-US" altLang="fr-FR" sz="2000" dirty="0"/>
              <a:t>Poor visibility</a:t>
            </a:r>
          </a:p>
        </p:txBody>
      </p:sp>
    </p:spTree>
    <p:extLst>
      <p:ext uri="{BB962C8B-B14F-4D97-AF65-F5344CB8AC3E}">
        <p14:creationId xmlns:p14="http://schemas.microsoft.com/office/powerpoint/2010/main" val="29274593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err="1" smtClean="0"/>
              <a:t>Braking</a:t>
            </a:r>
            <a:r>
              <a:rPr lang="fr-FR" dirty="0" smtClean="0"/>
              <a:t> </a:t>
            </a:r>
            <a:r>
              <a:rPr lang="fr-FR" dirty="0"/>
              <a:t>distance</a:t>
            </a:r>
          </a:p>
        </p:txBody>
      </p:sp>
      <p:sp>
        <p:nvSpPr>
          <p:cNvPr id="2" name="Espace réservé du texte 1"/>
          <p:cNvSpPr>
            <a:spLocks noGrp="1"/>
          </p:cNvSpPr>
          <p:nvPr>
            <p:ph type="body" sz="quarter" idx="10"/>
          </p:nvPr>
        </p:nvSpPr>
        <p:spPr/>
        <p:txBody>
          <a:bodyPr/>
          <a:lstStyle/>
          <a:p>
            <a:pPr marL="0" indent="0">
              <a:buNone/>
            </a:pPr>
            <a:r>
              <a:rPr lang="fr-FR" altLang="fr-FR" sz="2000" b="1" dirty="0">
                <a:solidFill>
                  <a:schemeClr val="tx1"/>
                </a:solidFill>
              </a:rPr>
              <a:t>Distance </a:t>
            </a:r>
            <a:r>
              <a:rPr lang="fr-FR" altLang="fr-FR" sz="2000" b="1" dirty="0" err="1">
                <a:solidFill>
                  <a:schemeClr val="tx1"/>
                </a:solidFill>
              </a:rPr>
              <a:t>traveled</a:t>
            </a:r>
            <a:r>
              <a:rPr lang="fr-FR" altLang="fr-FR" sz="2000" b="1" dirty="0">
                <a:solidFill>
                  <a:schemeClr val="tx1"/>
                </a:solidFill>
              </a:rPr>
              <a:t> </a:t>
            </a:r>
            <a:r>
              <a:rPr lang="fr-FR" altLang="fr-FR" sz="2000" b="1" dirty="0" err="1">
                <a:solidFill>
                  <a:schemeClr val="tx1"/>
                </a:solidFill>
              </a:rPr>
              <a:t>while</a:t>
            </a:r>
            <a:r>
              <a:rPr lang="fr-FR" altLang="fr-FR" sz="2000" b="1" dirty="0">
                <a:solidFill>
                  <a:schemeClr val="tx1"/>
                </a:solidFill>
              </a:rPr>
              <a:t> </a:t>
            </a:r>
            <a:r>
              <a:rPr lang="fr-FR" altLang="fr-FR" sz="2000" b="1" dirty="0" err="1">
                <a:solidFill>
                  <a:schemeClr val="tx1"/>
                </a:solidFill>
              </a:rPr>
              <a:t>braking</a:t>
            </a:r>
            <a:r>
              <a:rPr lang="fr-FR" altLang="fr-FR" sz="2000" b="1" dirty="0" smtClean="0">
                <a:solidFill>
                  <a:schemeClr val="tx1"/>
                </a:solidFill>
              </a:rPr>
              <a:t>.</a:t>
            </a:r>
          </a:p>
          <a:p>
            <a:pPr marL="0" indent="0">
              <a:buNone/>
            </a:pPr>
            <a:endParaRPr lang="fr-FR" altLang="fr-FR" sz="2000" dirty="0" smtClean="0">
              <a:solidFill>
                <a:schemeClr val="tx1"/>
              </a:solidFill>
            </a:endParaRPr>
          </a:p>
          <a:p>
            <a:r>
              <a:rPr lang="en-US" altLang="fr-FR" sz="2000" dirty="0">
                <a:solidFill>
                  <a:schemeClr val="tx1"/>
                </a:solidFill>
              </a:rPr>
              <a:t>Due to inertia, you will never be able to stop the vehicle immediately. The braking distance depends on:</a:t>
            </a:r>
            <a:endParaRPr lang="fr-FR" altLang="fr-FR" sz="2000" dirty="0">
              <a:solidFill>
                <a:schemeClr val="tx1"/>
              </a:solidFill>
            </a:endParaRPr>
          </a:p>
          <a:p>
            <a:pPr lvl="1"/>
            <a:r>
              <a:rPr lang="en-US" altLang="fr-FR" dirty="0"/>
              <a:t>The vehicle's condition : brakes, tires, </a:t>
            </a:r>
            <a:r>
              <a:rPr lang="en-US" altLang="fr-FR" dirty="0" smtClean="0"/>
              <a:t>suspensions</a:t>
            </a:r>
          </a:p>
          <a:p>
            <a:pPr lvl="1"/>
            <a:r>
              <a:rPr lang="en-US" altLang="fr-FR" dirty="0"/>
              <a:t>Condition of the road: asphalt, track, wet, dry</a:t>
            </a:r>
            <a:r>
              <a:rPr lang="en-US" altLang="fr-FR" dirty="0" smtClean="0"/>
              <a:t>...</a:t>
            </a:r>
          </a:p>
          <a:p>
            <a:pPr lvl="1"/>
            <a:r>
              <a:rPr lang="fr-FR" altLang="fr-FR" dirty="0" err="1"/>
              <a:t>Braking</a:t>
            </a:r>
            <a:r>
              <a:rPr lang="fr-FR" altLang="fr-FR" dirty="0"/>
              <a:t> </a:t>
            </a:r>
            <a:r>
              <a:rPr lang="fr-FR" altLang="fr-FR" dirty="0" err="1"/>
              <a:t>efficiency</a:t>
            </a:r>
            <a:r>
              <a:rPr lang="fr-FR" altLang="fr-FR" dirty="0"/>
              <a:t>: driver </a:t>
            </a:r>
            <a:r>
              <a:rPr lang="fr-FR" altLang="fr-FR" dirty="0" err="1" smtClean="0"/>
              <a:t>skills</a:t>
            </a:r>
            <a:endParaRPr lang="fr-FR" altLang="fr-FR" dirty="0" smtClean="0"/>
          </a:p>
          <a:p>
            <a:pPr lvl="1"/>
            <a:r>
              <a:rPr lang="fr-FR" altLang="fr-FR" dirty="0"/>
              <a:t>Speed =&gt; main factor! </a:t>
            </a:r>
            <a:endParaRPr lang="fr-FR" altLang="fr-FR" dirty="0" smtClean="0">
              <a:solidFill>
                <a:schemeClr val="accent2"/>
              </a:solidFill>
            </a:endParaRPr>
          </a:p>
          <a:p>
            <a:r>
              <a:rPr lang="en-US" altLang="fr-FR" dirty="0">
                <a:solidFill>
                  <a:schemeClr val="accent2"/>
                </a:solidFill>
              </a:rPr>
              <a:t>B</a:t>
            </a:r>
            <a:r>
              <a:rPr lang="en-US" altLang="fr-FR" dirty="0" smtClean="0">
                <a:solidFill>
                  <a:schemeClr val="accent2"/>
                </a:solidFill>
              </a:rPr>
              <a:t>raking </a:t>
            </a:r>
            <a:r>
              <a:rPr lang="en-US" altLang="fr-FR" dirty="0">
                <a:solidFill>
                  <a:schemeClr val="accent2"/>
                </a:solidFill>
              </a:rPr>
              <a:t>distance in motorcycle is longer than in car</a:t>
            </a:r>
            <a:r>
              <a:rPr lang="en-US" altLang="fr-FR" dirty="0" smtClean="0">
                <a:solidFill>
                  <a:schemeClr val="accent2"/>
                </a:solidFill>
              </a:rPr>
              <a:t>!</a:t>
            </a:r>
          </a:p>
          <a:p>
            <a:endParaRPr lang="fr-FR" altLang="fr-FR" dirty="0" smtClean="0">
              <a:solidFill>
                <a:schemeClr val="accent2"/>
              </a:solidFill>
            </a:endParaRPr>
          </a:p>
          <a:p>
            <a:r>
              <a:rPr lang="en-US" altLang="fr-FR" dirty="0">
                <a:solidFill>
                  <a:schemeClr val="accent2"/>
                </a:solidFill>
              </a:rPr>
              <a:t>Emergency braking is particularly dangerous (much more than in a car)</a:t>
            </a:r>
            <a:endParaRPr lang="fr-FR" altLang="fr-FR" dirty="0" smtClean="0">
              <a:solidFill>
                <a:schemeClr val="accent2"/>
              </a:solidFill>
            </a:endParaRPr>
          </a:p>
        </p:txBody>
      </p:sp>
    </p:spTree>
    <p:extLst>
      <p:ext uri="{BB962C8B-B14F-4D97-AF65-F5344CB8AC3E}">
        <p14:creationId xmlns:p14="http://schemas.microsoft.com/office/powerpoint/2010/main" val="34945351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err="1" smtClean="0"/>
              <a:t>Stopping</a:t>
            </a:r>
            <a:r>
              <a:rPr lang="fr-FR" dirty="0" smtClean="0"/>
              <a:t> distance</a:t>
            </a:r>
            <a:endParaRPr lang="fr-FR" dirty="0"/>
          </a:p>
        </p:txBody>
      </p:sp>
      <p:sp>
        <p:nvSpPr>
          <p:cNvPr id="2" name="Espace réservé du texte 1"/>
          <p:cNvSpPr>
            <a:spLocks noGrp="1"/>
          </p:cNvSpPr>
          <p:nvPr>
            <p:ph type="body" sz="quarter" idx="10"/>
          </p:nvPr>
        </p:nvSpPr>
        <p:spPr/>
        <p:txBody>
          <a:bodyPr/>
          <a:lstStyle/>
          <a:p>
            <a:pPr marL="0" indent="0">
              <a:buNone/>
            </a:pPr>
            <a:r>
              <a:rPr lang="en-US" altLang="fr-FR" sz="2400" dirty="0"/>
              <a:t>Distance changes between the moment the driver perceives the danger and the moment the vehicle comes to a complete </a:t>
            </a:r>
            <a:r>
              <a:rPr lang="en-US" altLang="fr-FR" sz="2400" dirty="0" smtClean="0"/>
              <a:t>stop</a:t>
            </a:r>
          </a:p>
          <a:p>
            <a:pPr marL="0" indent="0">
              <a:buNone/>
            </a:pPr>
            <a:r>
              <a:rPr lang="fr-FR" altLang="fr-FR" sz="2400" b="1" dirty="0" err="1">
                <a:solidFill>
                  <a:schemeClr val="accent2"/>
                </a:solidFill>
              </a:rPr>
              <a:t>Reaction</a:t>
            </a:r>
            <a:r>
              <a:rPr lang="fr-FR" altLang="fr-FR" sz="2400" b="1" dirty="0">
                <a:solidFill>
                  <a:schemeClr val="accent2"/>
                </a:solidFill>
              </a:rPr>
              <a:t> distance + </a:t>
            </a:r>
            <a:r>
              <a:rPr lang="fr-FR" altLang="fr-FR" sz="2400" b="1" dirty="0" err="1">
                <a:solidFill>
                  <a:schemeClr val="accent2"/>
                </a:solidFill>
              </a:rPr>
              <a:t>braking</a:t>
            </a:r>
            <a:r>
              <a:rPr lang="fr-FR" altLang="fr-FR" sz="2400" b="1" dirty="0">
                <a:solidFill>
                  <a:schemeClr val="accent2"/>
                </a:solidFill>
              </a:rPr>
              <a:t> distance</a:t>
            </a:r>
            <a:endParaRPr lang="fr-FR" altLang="fr-FR" sz="2400" dirty="0"/>
          </a:p>
          <a:p>
            <a:pPr marL="0" indent="0">
              <a:buNone/>
            </a:pPr>
            <a:endParaRPr lang="fr-FR" dirty="0"/>
          </a:p>
        </p:txBody>
      </p:sp>
      <p:sp>
        <p:nvSpPr>
          <p:cNvPr id="11" name="TextBox 8"/>
          <p:cNvSpPr txBox="1">
            <a:spLocks noChangeArrowheads="1"/>
          </p:cNvSpPr>
          <p:nvPr/>
        </p:nvSpPr>
        <p:spPr bwMode="auto">
          <a:xfrm>
            <a:off x="457200" y="6106180"/>
            <a:ext cx="8229600"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a:spcBef>
                <a:spcPct val="0"/>
              </a:spcBef>
              <a:buNone/>
            </a:pPr>
            <a:r>
              <a:rPr lang="en-US" altLang="fr-FR" sz="2800" b="1" dirty="0">
                <a:solidFill>
                  <a:srgbClr val="FF0000"/>
                </a:solidFill>
                <a:latin typeface="Arial" panose="020B0604020202020204" pitchFamily="34" charset="0"/>
              </a:rPr>
              <a:t>Adapt your speed!</a:t>
            </a:r>
            <a:endParaRPr lang="fr-FR" altLang="fr-FR" sz="2800" b="1" dirty="0">
              <a:solidFill>
                <a:srgbClr val="FF0000"/>
              </a:solidFill>
              <a:latin typeface="Arial" panose="020B0604020202020204" pitchFamily="34" charset="0"/>
            </a:endParaRP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r="-343" b="2695"/>
          <a:stretch/>
        </p:blipFill>
        <p:spPr>
          <a:xfrm>
            <a:off x="114300" y="2788920"/>
            <a:ext cx="8915400" cy="3222011"/>
          </a:xfrm>
          <a:prstGeom prst="rect">
            <a:avLst/>
          </a:prstGeom>
        </p:spPr>
      </p:pic>
    </p:spTree>
    <p:extLst>
      <p:ext uri="{BB962C8B-B14F-4D97-AF65-F5344CB8AC3E}">
        <p14:creationId xmlns:p14="http://schemas.microsoft.com/office/powerpoint/2010/main" val="241997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50000"/>
                                  </p:iterate>
                                  <p:childTnLst>
                                    <p:set>
                                      <p:cBhvr>
                                        <p:cTn id="6" dur="1" fill="hold">
                                          <p:stCondLst>
                                            <p:cond delay="0"/>
                                          </p:stCondLst>
                                        </p:cTn>
                                        <p:tgtEl>
                                          <p:spTgt spid="11"/>
                                        </p:tgtEl>
                                        <p:attrNameLst>
                                          <p:attrName>style.visibility</p:attrName>
                                        </p:attrNameLst>
                                      </p:cBhvr>
                                      <p:to>
                                        <p:strVal val="visible"/>
                                      </p:to>
                                    </p:set>
                                    <p:set>
                                      <p:cBhvr>
                                        <p:cTn id="7" dur="455" fill="hold">
                                          <p:stCondLst>
                                            <p:cond delay="0"/>
                                          </p:stCondLst>
                                        </p:cTn>
                                        <p:tgtEl>
                                          <p:spTgt spid="11"/>
                                        </p:tgtEl>
                                        <p:attrNameLst>
                                          <p:attrName>style.rotation</p:attrName>
                                        </p:attrNameLst>
                                      </p:cBhvr>
                                      <p:to>
                                        <p:strVal val="-45.0"/>
                                      </p:to>
                                    </p:set>
                                    <p:anim calcmode="lin" valueType="num">
                                      <p:cBhvr>
                                        <p:cTn id="8"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Speed</a:t>
            </a:r>
          </a:p>
        </p:txBody>
      </p:sp>
      <p:sp>
        <p:nvSpPr>
          <p:cNvPr id="2" name="Espace réservé du texte 1"/>
          <p:cNvSpPr>
            <a:spLocks noGrp="1"/>
          </p:cNvSpPr>
          <p:nvPr>
            <p:ph type="body" sz="quarter" idx="10"/>
          </p:nvPr>
        </p:nvSpPr>
        <p:spPr/>
        <p:txBody>
          <a:bodyPr/>
          <a:lstStyle/>
          <a:p>
            <a:pPr>
              <a:buNone/>
              <a:defRPr/>
            </a:pPr>
            <a:endParaRPr lang="fr-FR" altLang="fr-FR" dirty="0"/>
          </a:p>
          <a:p>
            <a:pPr>
              <a:defRPr/>
            </a:pPr>
            <a:r>
              <a:rPr lang="fr-FR" altLang="fr-FR" sz="2300" dirty="0">
                <a:solidFill>
                  <a:schemeClr val="tx1"/>
                </a:solidFill>
              </a:rPr>
              <a:t>Speed and </a:t>
            </a:r>
            <a:r>
              <a:rPr lang="fr-FR" altLang="fr-FR" sz="2300" dirty="0" err="1">
                <a:solidFill>
                  <a:schemeClr val="tx1"/>
                </a:solidFill>
              </a:rPr>
              <a:t>stopping</a:t>
            </a:r>
            <a:r>
              <a:rPr lang="fr-FR" altLang="fr-FR" sz="2300" dirty="0">
                <a:solidFill>
                  <a:schemeClr val="tx1"/>
                </a:solidFill>
              </a:rPr>
              <a:t> </a:t>
            </a:r>
            <a:r>
              <a:rPr lang="fr-FR" altLang="fr-FR" sz="2300" dirty="0" smtClean="0">
                <a:solidFill>
                  <a:schemeClr val="tx1"/>
                </a:solidFill>
              </a:rPr>
              <a:t>distance</a:t>
            </a:r>
          </a:p>
          <a:p>
            <a:pPr>
              <a:defRPr/>
            </a:pPr>
            <a:r>
              <a:rPr lang="fr-FR" altLang="fr-FR" sz="2300" dirty="0">
                <a:solidFill>
                  <a:schemeClr val="tx1"/>
                </a:solidFill>
              </a:rPr>
              <a:t>Speed and impact </a:t>
            </a:r>
            <a:r>
              <a:rPr lang="fr-FR" altLang="fr-FR" sz="2300" dirty="0" smtClean="0">
                <a:solidFill>
                  <a:schemeClr val="tx1"/>
                </a:solidFill>
              </a:rPr>
              <a:t>force</a:t>
            </a:r>
          </a:p>
          <a:p>
            <a:pPr>
              <a:defRPr/>
            </a:pPr>
            <a:r>
              <a:rPr lang="fr-FR" altLang="fr-FR" sz="2300" dirty="0">
                <a:solidFill>
                  <a:schemeClr val="tx1"/>
                </a:solidFill>
              </a:rPr>
              <a:t>Speed and </a:t>
            </a:r>
            <a:r>
              <a:rPr lang="fr-FR" altLang="fr-FR" sz="2300" dirty="0" smtClean="0">
                <a:solidFill>
                  <a:schemeClr val="tx1"/>
                </a:solidFill>
              </a:rPr>
              <a:t>cost</a:t>
            </a:r>
          </a:p>
          <a:p>
            <a:pPr>
              <a:defRPr/>
            </a:pPr>
            <a:r>
              <a:rPr lang="en-US" altLang="fr-FR" sz="2300" dirty="0">
                <a:solidFill>
                  <a:schemeClr val="tx1"/>
                </a:solidFill>
              </a:rPr>
              <a:t>Give yourself time to slow </a:t>
            </a:r>
            <a:r>
              <a:rPr lang="en-US" altLang="fr-FR" sz="2300" dirty="0" smtClean="0">
                <a:solidFill>
                  <a:schemeClr val="tx1"/>
                </a:solidFill>
              </a:rPr>
              <a:t>down</a:t>
            </a:r>
          </a:p>
          <a:p>
            <a:pPr>
              <a:defRPr/>
            </a:pPr>
            <a:r>
              <a:rPr lang="fr-FR" altLang="fr-FR" sz="2300" dirty="0">
                <a:solidFill>
                  <a:schemeClr val="tx1"/>
                </a:solidFill>
              </a:rPr>
              <a:t>AAH </a:t>
            </a:r>
            <a:r>
              <a:rPr lang="fr-FR" altLang="fr-FR" sz="2300" dirty="0" err="1">
                <a:solidFill>
                  <a:schemeClr val="tx1"/>
                </a:solidFill>
              </a:rPr>
              <a:t>Rules</a:t>
            </a:r>
            <a:r>
              <a:rPr lang="fr-FR" altLang="fr-FR" sz="2300" dirty="0">
                <a:solidFill>
                  <a:schemeClr val="tx1"/>
                </a:solidFill>
              </a:rPr>
              <a:t> :</a:t>
            </a:r>
          </a:p>
          <a:p>
            <a:pPr lvl="1">
              <a:defRPr/>
            </a:pPr>
            <a:r>
              <a:rPr lang="fr-FR" altLang="fr-FR" dirty="0"/>
              <a:t>In </a:t>
            </a:r>
            <a:r>
              <a:rPr lang="fr-FR" altLang="fr-FR" dirty="0" err="1"/>
              <a:t>town</a:t>
            </a:r>
            <a:r>
              <a:rPr lang="fr-FR" altLang="fr-FR" dirty="0"/>
              <a:t> (villages </a:t>
            </a:r>
            <a:r>
              <a:rPr lang="fr-FR" altLang="fr-FR" dirty="0" err="1"/>
              <a:t>included</a:t>
            </a:r>
            <a:r>
              <a:rPr lang="fr-FR" altLang="fr-FR" dirty="0"/>
              <a:t>) = </a:t>
            </a:r>
            <a:r>
              <a:rPr lang="fr-FR" altLang="fr-FR" b="1" dirty="0"/>
              <a:t>50 Km/h</a:t>
            </a:r>
          </a:p>
          <a:p>
            <a:pPr lvl="1">
              <a:defRPr/>
            </a:pPr>
            <a:r>
              <a:rPr lang="fr-FR" altLang="fr-FR" dirty="0"/>
              <a:t>Rural </a:t>
            </a:r>
            <a:r>
              <a:rPr lang="fr-FR" altLang="fr-FR" dirty="0" err="1"/>
              <a:t>roads</a:t>
            </a:r>
            <a:r>
              <a:rPr lang="fr-FR" altLang="fr-FR" dirty="0"/>
              <a:t> = </a:t>
            </a:r>
            <a:r>
              <a:rPr lang="fr-FR" altLang="fr-FR" b="1" dirty="0"/>
              <a:t>80 Km/h</a:t>
            </a:r>
          </a:p>
          <a:p>
            <a:pPr lvl="1">
              <a:defRPr/>
            </a:pPr>
            <a:r>
              <a:rPr lang="fr-FR" altLang="fr-FR" dirty="0" smtClean="0">
                <a:solidFill>
                  <a:srgbClr val="FF0000"/>
                </a:solidFill>
              </a:rPr>
              <a:t>Maximum speed</a:t>
            </a:r>
            <a:r>
              <a:rPr lang="fr-FR" altLang="fr-FR" dirty="0" smtClean="0"/>
              <a:t>!!</a:t>
            </a:r>
            <a:endParaRPr lang="fr-FR" altLang="fr-FR" dirty="0"/>
          </a:p>
          <a:p>
            <a:pPr marL="0" indent="0">
              <a:buNone/>
            </a:pPr>
            <a:endParaRPr lang="fr-FR" dirty="0"/>
          </a:p>
        </p:txBody>
      </p:sp>
    </p:spTree>
    <p:extLst>
      <p:ext uri="{BB962C8B-B14F-4D97-AF65-F5344CB8AC3E}">
        <p14:creationId xmlns:p14="http://schemas.microsoft.com/office/powerpoint/2010/main" val="2792152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5. The Driver</a:t>
            </a:r>
            <a:endParaRPr lang="fr-FR" dirty="0"/>
          </a:p>
        </p:txBody>
      </p:sp>
      <p:pic>
        <p:nvPicPr>
          <p:cNvPr id="1026" name="Picture 2" descr="https://intotheworld.eu/itw/wp-content/uploads/2018/10/adventures-africa-oyibo-con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4316"/>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9530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2"/>
          <p:cNvSpPr>
            <a:spLocks noGrp="1"/>
          </p:cNvSpPr>
          <p:nvPr>
            <p:ph type="title"/>
          </p:nvPr>
        </p:nvSpPr>
        <p:spPr/>
        <p:txBody>
          <a:bodyPr/>
          <a:lstStyle/>
          <a:p>
            <a:r>
              <a:rPr lang="en-US" dirty="0"/>
              <a:t>What kind of driver are you?</a:t>
            </a:r>
            <a:endParaRPr lang="fr-FR" dirty="0"/>
          </a:p>
        </p:txBody>
      </p:sp>
      <p:sp>
        <p:nvSpPr>
          <p:cNvPr id="7" name="Espace réservé du texte 1"/>
          <p:cNvSpPr>
            <a:spLocks noGrp="1"/>
          </p:cNvSpPr>
          <p:nvPr>
            <p:ph type="body" sz="quarter" idx="10"/>
          </p:nvPr>
        </p:nvSpPr>
        <p:spPr>
          <a:xfrm>
            <a:off x="167640" y="1805940"/>
            <a:ext cx="3840480" cy="4686300"/>
          </a:xfrm>
        </p:spPr>
        <p:txBody>
          <a:bodyPr/>
          <a:lstStyle/>
          <a:p>
            <a:r>
              <a:rPr lang="fr-FR" altLang="fr-FR" sz="2800" dirty="0" smtClean="0"/>
              <a:t>The </a:t>
            </a:r>
            <a:r>
              <a:rPr lang="fr-FR" altLang="fr-FR" sz="2800" dirty="0" err="1" smtClean="0"/>
              <a:t>distracted</a:t>
            </a:r>
            <a:r>
              <a:rPr lang="fr-FR" altLang="fr-FR" sz="2800" dirty="0" smtClean="0"/>
              <a:t> one?</a:t>
            </a:r>
            <a:r>
              <a:rPr lang="fr-FR" altLang="fr-FR" dirty="0" smtClean="0"/>
              <a:t> </a:t>
            </a:r>
            <a:endParaRPr lang="fr-FR" altLang="fr-FR" dirty="0"/>
          </a:p>
          <a:p>
            <a:pPr lvl="1"/>
            <a:r>
              <a:rPr lang="en-US" altLang="fr-FR" sz="1400" dirty="0"/>
              <a:t>Plan your </a:t>
            </a:r>
            <a:r>
              <a:rPr lang="en-US" altLang="fr-FR" sz="1400" dirty="0" smtClean="0"/>
              <a:t>day? </a:t>
            </a:r>
            <a:r>
              <a:rPr lang="en-US" altLang="fr-FR" sz="1400" dirty="0"/>
              <a:t>have a </a:t>
            </a:r>
            <a:r>
              <a:rPr lang="en-US" altLang="fr-FR" sz="1400" dirty="0" smtClean="0"/>
              <a:t>snack or </a:t>
            </a:r>
            <a:r>
              <a:rPr lang="en-US" altLang="fr-FR" sz="1400" dirty="0"/>
              <a:t>drink </a:t>
            </a:r>
            <a:r>
              <a:rPr lang="en-US" altLang="fr-FR" sz="1400" dirty="0" smtClean="0"/>
              <a:t>coffee? Think ? </a:t>
            </a:r>
            <a:endParaRPr lang="fr-FR" altLang="fr-FR" sz="1400" dirty="0" smtClean="0"/>
          </a:p>
          <a:p>
            <a:r>
              <a:rPr lang="fr-FR" altLang="fr-FR" sz="2800" dirty="0" smtClean="0"/>
              <a:t>The </a:t>
            </a:r>
            <a:r>
              <a:rPr lang="fr-FR" altLang="fr-FR" sz="2800" dirty="0" err="1" smtClean="0"/>
              <a:t>shy</a:t>
            </a:r>
            <a:r>
              <a:rPr lang="fr-FR" altLang="fr-FR" sz="2800" dirty="0" smtClean="0"/>
              <a:t> one</a:t>
            </a:r>
            <a:r>
              <a:rPr lang="fr-FR" altLang="fr-FR" sz="2400" dirty="0" smtClean="0"/>
              <a:t>?</a:t>
            </a:r>
          </a:p>
          <a:p>
            <a:pPr lvl="1"/>
            <a:r>
              <a:rPr lang="en-US" altLang="fr-FR" sz="1400" dirty="0"/>
              <a:t>Nervous? Impressed by traffic? Difficulty making a decision? Lack of confidence?</a:t>
            </a:r>
            <a:endParaRPr lang="fr-FR" altLang="fr-FR" sz="1400" dirty="0"/>
          </a:p>
          <a:p>
            <a:r>
              <a:rPr lang="fr-FR" altLang="fr-FR" sz="2800" dirty="0" smtClean="0"/>
              <a:t>The agressive one?</a:t>
            </a:r>
            <a:endParaRPr lang="fr-FR" altLang="fr-FR" sz="2800" dirty="0"/>
          </a:p>
          <a:p>
            <a:pPr lvl="1"/>
            <a:r>
              <a:rPr lang="en-US" altLang="fr-FR" sz="1400" dirty="0"/>
              <a:t>Cut in in front of other users? Get out of your way? Aggressive? If so, think of the other users</a:t>
            </a:r>
            <a:endParaRPr lang="fr-FR" altLang="fr-FR" sz="1400" dirty="0" smtClean="0"/>
          </a:p>
          <a:p>
            <a:r>
              <a:rPr lang="fr-FR" altLang="fr-FR" sz="2800" dirty="0" smtClean="0"/>
              <a:t>The </a:t>
            </a:r>
            <a:r>
              <a:rPr lang="fr-FR" altLang="fr-FR" sz="2800" dirty="0" err="1" smtClean="0"/>
              <a:t>fast</a:t>
            </a:r>
            <a:r>
              <a:rPr lang="fr-FR" altLang="fr-FR" sz="2800" dirty="0" smtClean="0"/>
              <a:t> one?</a:t>
            </a:r>
          </a:p>
          <a:p>
            <a:pPr lvl="1"/>
            <a:r>
              <a:rPr lang="en-US" altLang="fr-FR" sz="1400" dirty="0"/>
              <a:t>First arrived! Or a little behind schedule?</a:t>
            </a:r>
            <a:endParaRPr lang="fr-FR" altLang="fr-FR" sz="1400" dirty="0"/>
          </a:p>
        </p:txBody>
      </p:sp>
      <p:sp>
        <p:nvSpPr>
          <p:cNvPr id="8" name="Espace réservé du texte 1"/>
          <p:cNvSpPr txBox="1">
            <a:spLocks/>
          </p:cNvSpPr>
          <p:nvPr/>
        </p:nvSpPr>
        <p:spPr>
          <a:xfrm>
            <a:off x="4784436" y="1805940"/>
            <a:ext cx="3902364" cy="4686300"/>
          </a:xfrm>
          <a:prstGeom prst="rect">
            <a:avLst/>
          </a:prstGeom>
        </p:spPr>
        <p:txBody>
          <a:bodyPr/>
          <a:lstStyle>
            <a:lvl1pPr marL="457200" marR="0" indent="-457200" algn="l" defTabSz="685800" rtl="0" eaLnBrk="1" fontAlgn="auto" latinLnBrk="0" hangingPunct="1">
              <a:lnSpc>
                <a:spcPct val="90000"/>
              </a:lnSpc>
              <a:spcBef>
                <a:spcPts val="750"/>
              </a:spcBef>
              <a:spcAft>
                <a:spcPts val="0"/>
              </a:spcAft>
              <a:buClrTx/>
              <a:buSzTx/>
              <a:buFont typeface="+mj-lt"/>
              <a:buAutoNum type="arabicPeriod"/>
              <a:tabLst/>
              <a:defRPr sz="2100" kern="1200" baseline="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3"/>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baseline="0">
                <a:solidFill>
                  <a:schemeClr val="accent3"/>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3"/>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3"/>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5"/>
              <a:defRPr/>
            </a:pPr>
            <a:r>
              <a:rPr lang="en-US" altLang="fr-FR" sz="2800" dirty="0" smtClean="0"/>
              <a:t>The sleepy one</a:t>
            </a:r>
            <a:r>
              <a:rPr lang="en-US" altLang="fr-FR" dirty="0"/>
              <a:t>?</a:t>
            </a:r>
          </a:p>
          <a:p>
            <a:pPr lvl="1">
              <a:defRPr/>
            </a:pPr>
            <a:r>
              <a:rPr lang="en-US" altLang="fr-FR" sz="1400" dirty="0" smtClean="0"/>
              <a:t>Soothed by </a:t>
            </a:r>
            <a:r>
              <a:rPr lang="en-US" altLang="fr-FR" sz="1400" dirty="0"/>
              <a:t>the purr of the engine...</a:t>
            </a:r>
          </a:p>
          <a:p>
            <a:pPr>
              <a:buAutoNum type="arabicPeriod" startAt="5"/>
              <a:defRPr/>
            </a:pPr>
            <a:r>
              <a:rPr lang="en-US" altLang="fr-FR" sz="2800" dirty="0" smtClean="0"/>
              <a:t>The undecided one?</a:t>
            </a:r>
            <a:endParaRPr lang="en-US" altLang="fr-FR" sz="2800" dirty="0"/>
          </a:p>
          <a:p>
            <a:pPr lvl="1">
              <a:defRPr/>
            </a:pPr>
            <a:r>
              <a:rPr lang="en-US" altLang="fr-FR" sz="1400" dirty="0" smtClean="0"/>
              <a:t>Should </a:t>
            </a:r>
            <a:r>
              <a:rPr lang="en-US" altLang="fr-FR" sz="1400" dirty="0"/>
              <a:t>I change </a:t>
            </a:r>
            <a:r>
              <a:rPr lang="en-US" altLang="fr-FR" sz="1400" dirty="0" smtClean="0"/>
              <a:t>lane? </a:t>
            </a:r>
            <a:r>
              <a:rPr lang="en-US" altLang="fr-FR" sz="1400" dirty="0"/>
              <a:t>Should I pass this car? Is this the right intersection? Can I go this way? </a:t>
            </a:r>
            <a:endParaRPr lang="en-US" altLang="fr-FR" sz="1400" dirty="0" smtClean="0"/>
          </a:p>
          <a:p>
            <a:pPr>
              <a:buAutoNum type="arabicPeriod" startAt="5"/>
              <a:defRPr/>
            </a:pPr>
            <a:r>
              <a:rPr lang="en-US" altLang="fr-FR" sz="2800" dirty="0" smtClean="0"/>
              <a:t>The automatic one?</a:t>
            </a:r>
          </a:p>
          <a:p>
            <a:pPr lvl="1">
              <a:defRPr/>
            </a:pPr>
            <a:r>
              <a:rPr lang="en-US" altLang="fr-FR" sz="1400" dirty="0"/>
              <a:t>Same road, same lights, same vehicle, same weather, same traffic every morning... until it changes</a:t>
            </a:r>
          </a:p>
          <a:p>
            <a:pPr>
              <a:buAutoNum type="arabicPeriod" startAt="5"/>
              <a:defRPr/>
            </a:pPr>
            <a:r>
              <a:rPr lang="en-US" altLang="fr-FR" sz="2800" dirty="0" smtClean="0"/>
              <a:t>The good one?</a:t>
            </a:r>
            <a:endParaRPr lang="en-US" altLang="fr-FR" sz="2800" dirty="0"/>
          </a:p>
          <a:p>
            <a:pPr lvl="1">
              <a:defRPr/>
            </a:pPr>
            <a:endParaRPr lang="fr-FR" altLang="fr-FR" sz="1400" dirty="0"/>
          </a:p>
          <a:p>
            <a:pPr marL="457200" lvl="1" indent="0">
              <a:buNone/>
              <a:defRPr/>
            </a:pPr>
            <a:endParaRPr lang="fr-FR" altLang="fr-FR" sz="1400" dirty="0"/>
          </a:p>
        </p:txBody>
      </p:sp>
      <p:sp>
        <p:nvSpPr>
          <p:cNvPr id="9" name="ZoneTexte 8"/>
          <p:cNvSpPr txBox="1"/>
          <p:nvPr/>
        </p:nvSpPr>
        <p:spPr>
          <a:xfrm>
            <a:off x="1110401" y="5899605"/>
            <a:ext cx="7868077" cy="707886"/>
          </a:xfrm>
          <a:prstGeom prst="rect">
            <a:avLst/>
          </a:prstGeom>
          <a:noFill/>
        </p:spPr>
        <p:txBody>
          <a:bodyPr wrap="square" rtlCol="0">
            <a:spAutoFit/>
          </a:bodyPr>
          <a:lstStyle/>
          <a:p>
            <a:pPr lvl="1">
              <a:buFont typeface="Wingdings" panose="05000000000000000000" pitchFamily="2" charset="2"/>
              <a:buChar char="ü"/>
              <a:defRPr/>
            </a:pPr>
            <a:r>
              <a:rPr lang="en-US" altLang="fr-FR" sz="2000" dirty="0"/>
              <a:t>We all are a little bit each of these </a:t>
            </a:r>
            <a:r>
              <a:rPr lang="en-US" altLang="fr-FR" sz="2000" dirty="0" smtClean="0"/>
              <a:t>drivers</a:t>
            </a:r>
          </a:p>
          <a:p>
            <a:pPr lvl="1">
              <a:buFont typeface="Wingdings" panose="05000000000000000000" pitchFamily="2" charset="2"/>
              <a:buChar char="ü"/>
              <a:defRPr/>
            </a:pPr>
            <a:r>
              <a:rPr lang="en-US" altLang="fr-FR" sz="2000" dirty="0"/>
              <a:t>Try to stay alert and to prevent these behaviors</a:t>
            </a:r>
          </a:p>
        </p:txBody>
      </p:sp>
    </p:spTree>
    <p:extLst>
      <p:ext uri="{BB962C8B-B14F-4D97-AF65-F5344CB8AC3E}">
        <p14:creationId xmlns:p14="http://schemas.microsoft.com/office/powerpoint/2010/main" val="112537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err="1" smtClean="0"/>
              <a:t>Behaviours</a:t>
            </a:r>
            <a:endParaRPr lang="fr-FR" dirty="0"/>
          </a:p>
        </p:txBody>
      </p:sp>
      <p:sp>
        <p:nvSpPr>
          <p:cNvPr id="6" name="Espace réservé du texte 1"/>
          <p:cNvSpPr>
            <a:spLocks noGrp="1"/>
          </p:cNvSpPr>
          <p:nvPr>
            <p:ph type="body" sz="quarter" idx="10"/>
          </p:nvPr>
        </p:nvSpPr>
        <p:spPr/>
        <p:txBody>
          <a:bodyPr/>
          <a:lstStyle/>
          <a:p>
            <a:r>
              <a:rPr lang="en-US" altLang="fr-FR" sz="2400" b="1" dirty="0">
                <a:solidFill>
                  <a:schemeClr val="tx1"/>
                </a:solidFill>
              </a:rPr>
              <a:t>Focus</a:t>
            </a:r>
          </a:p>
          <a:p>
            <a:pPr lvl="1"/>
            <a:r>
              <a:rPr lang="en-US" altLang="fr-FR" sz="2400" dirty="0"/>
              <a:t>The driver must be 100% dedicated to </a:t>
            </a:r>
            <a:r>
              <a:rPr lang="en-US" altLang="fr-FR" sz="2400" dirty="0" smtClean="0"/>
              <a:t>his/her driving</a:t>
            </a:r>
          </a:p>
          <a:p>
            <a:pPr lvl="1"/>
            <a:endParaRPr lang="en-US" altLang="fr-FR" sz="2400" dirty="0"/>
          </a:p>
          <a:p>
            <a:r>
              <a:rPr lang="en-US" altLang="fr-FR" sz="2400" b="1" dirty="0" smtClean="0">
                <a:solidFill>
                  <a:schemeClr val="tx1"/>
                </a:solidFill>
              </a:rPr>
              <a:t>Health</a:t>
            </a:r>
            <a:endParaRPr lang="en-US" altLang="fr-FR" sz="2400" b="1" dirty="0">
              <a:solidFill>
                <a:schemeClr val="tx1"/>
              </a:solidFill>
            </a:endParaRPr>
          </a:p>
          <a:p>
            <a:pPr lvl="1"/>
            <a:r>
              <a:rPr lang="en-US" altLang="fr-FR" sz="2400" dirty="0"/>
              <a:t>No alcohol, drugs or </a:t>
            </a:r>
            <a:r>
              <a:rPr lang="en-US" altLang="fr-FR" sz="2400" dirty="0" smtClean="0"/>
              <a:t>medication</a:t>
            </a:r>
          </a:p>
          <a:p>
            <a:pPr lvl="1"/>
            <a:r>
              <a:rPr lang="en-US" altLang="fr-FR" sz="2400" dirty="0"/>
              <a:t>Rested (fatigue = main cause of accidents</a:t>
            </a:r>
            <a:r>
              <a:rPr lang="en-US" altLang="fr-FR" sz="2400" dirty="0" smtClean="0"/>
              <a:t>)</a:t>
            </a:r>
          </a:p>
          <a:p>
            <a:pPr lvl="1"/>
            <a:r>
              <a:rPr lang="en-US" altLang="fr-FR" sz="2400" dirty="0"/>
              <a:t>Act (Observe, move</a:t>
            </a:r>
            <a:r>
              <a:rPr lang="en-US" altLang="fr-FR" sz="2400" dirty="0" smtClean="0"/>
              <a:t>...)</a:t>
            </a:r>
          </a:p>
          <a:p>
            <a:pPr lvl="1"/>
            <a:endParaRPr lang="en-US" altLang="fr-FR" sz="2400" dirty="0"/>
          </a:p>
          <a:p>
            <a:r>
              <a:rPr lang="en-US" altLang="fr-FR" sz="2400" b="1" dirty="0">
                <a:solidFill>
                  <a:schemeClr val="tx1"/>
                </a:solidFill>
              </a:rPr>
              <a:t>Competence </a:t>
            </a:r>
            <a:endParaRPr lang="en-US" altLang="fr-FR" sz="2400" b="1" dirty="0" smtClean="0">
              <a:solidFill>
                <a:schemeClr val="tx1"/>
              </a:solidFill>
            </a:endParaRPr>
          </a:p>
          <a:p>
            <a:pPr lvl="1"/>
            <a:r>
              <a:rPr lang="en-US" altLang="fr-FR" sz="2400" dirty="0"/>
              <a:t>Trained </a:t>
            </a:r>
            <a:r>
              <a:rPr lang="en-US" altLang="fr-FR" sz="2400" dirty="0" smtClean="0"/>
              <a:t>driver</a:t>
            </a:r>
          </a:p>
          <a:p>
            <a:pPr lvl="1"/>
            <a:r>
              <a:rPr lang="en-US" altLang="fr-FR" sz="2400" dirty="0" smtClean="0"/>
              <a:t>Know </a:t>
            </a:r>
            <a:r>
              <a:rPr lang="en-US" altLang="fr-FR" sz="2400" dirty="0"/>
              <a:t>your limits</a:t>
            </a:r>
          </a:p>
        </p:txBody>
      </p:sp>
    </p:spTree>
    <p:extLst>
      <p:ext uri="{BB962C8B-B14F-4D97-AF65-F5344CB8AC3E}">
        <p14:creationId xmlns:p14="http://schemas.microsoft.com/office/powerpoint/2010/main" val="3811830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distractions</a:t>
            </a:r>
            <a:endParaRPr lang="fr-FR" dirty="0"/>
          </a:p>
        </p:txBody>
      </p:sp>
      <p:sp>
        <p:nvSpPr>
          <p:cNvPr id="2" name="Espace réservé du texte 1"/>
          <p:cNvSpPr>
            <a:spLocks noGrp="1"/>
          </p:cNvSpPr>
          <p:nvPr>
            <p:ph type="body" sz="quarter" idx="10"/>
          </p:nvPr>
        </p:nvSpPr>
        <p:spPr>
          <a:xfrm>
            <a:off x="457200" y="1500809"/>
            <a:ext cx="8229600" cy="3200500"/>
          </a:xfrm>
        </p:spPr>
        <p:txBody>
          <a:bodyPr/>
          <a:lstStyle/>
          <a:p>
            <a:r>
              <a:rPr lang="fr-FR" altLang="fr-FR" sz="2400" dirty="0" err="1">
                <a:solidFill>
                  <a:schemeClr val="tx1"/>
                </a:solidFill>
              </a:rPr>
              <a:t>Visibility</a:t>
            </a:r>
            <a:r>
              <a:rPr lang="fr-FR" altLang="fr-FR" sz="2400" dirty="0">
                <a:solidFill>
                  <a:schemeClr val="tx1"/>
                </a:solidFill>
              </a:rPr>
              <a:t>/ </a:t>
            </a:r>
            <a:r>
              <a:rPr lang="fr-FR" altLang="fr-FR" sz="2400" dirty="0" smtClean="0">
                <a:solidFill>
                  <a:schemeClr val="tx1"/>
                </a:solidFill>
              </a:rPr>
              <a:t>Obstruction</a:t>
            </a:r>
          </a:p>
          <a:p>
            <a:r>
              <a:rPr lang="fr-FR" altLang="fr-FR" sz="2400" dirty="0" err="1" smtClean="0">
                <a:solidFill>
                  <a:schemeClr val="tx1"/>
                </a:solidFill>
              </a:rPr>
              <a:t>Passengers</a:t>
            </a:r>
            <a:endParaRPr lang="fr-FR" altLang="fr-FR" sz="2400" dirty="0" smtClean="0">
              <a:solidFill>
                <a:schemeClr val="tx1"/>
              </a:solidFill>
            </a:endParaRPr>
          </a:p>
          <a:p>
            <a:r>
              <a:rPr lang="en-US" altLang="fr-FR" sz="2400" dirty="0">
                <a:solidFill>
                  <a:schemeClr val="tx1"/>
                </a:solidFill>
              </a:rPr>
              <a:t>Distractions made by the driver</a:t>
            </a:r>
            <a:r>
              <a:rPr lang="en-US" altLang="fr-FR" sz="2400" dirty="0" smtClean="0">
                <a:solidFill>
                  <a:schemeClr val="tx1"/>
                </a:solidFill>
              </a:rPr>
              <a:t>:</a:t>
            </a:r>
          </a:p>
          <a:p>
            <a:pPr marL="342900" indent="-342900">
              <a:buFont typeface="Arial" panose="020B0604020202020204" pitchFamily="34" charset="0"/>
              <a:buChar char="•"/>
            </a:pPr>
            <a:r>
              <a:rPr lang="fr-FR" altLang="fr-FR" sz="2400" dirty="0" smtClean="0"/>
              <a:t>Phone, cigarette, music, </a:t>
            </a:r>
            <a:endParaRPr lang="fr-FR" altLang="fr-FR" sz="2400" dirty="0"/>
          </a:p>
          <a:p>
            <a:pPr marL="342900" lvl="1" indent="0">
              <a:buNone/>
            </a:pPr>
            <a:r>
              <a:rPr lang="fr-FR" altLang="fr-FR" sz="2400" dirty="0" err="1" smtClean="0"/>
              <a:t>eating</a:t>
            </a:r>
            <a:r>
              <a:rPr lang="fr-FR" altLang="fr-FR" sz="2400" dirty="0" smtClean="0"/>
              <a:t>, </a:t>
            </a:r>
            <a:r>
              <a:rPr lang="fr-FR" altLang="fr-FR" sz="2400" dirty="0" err="1" smtClean="0"/>
              <a:t>drinking</a:t>
            </a:r>
            <a:r>
              <a:rPr lang="fr-FR" altLang="fr-FR" sz="2400" dirty="0" smtClean="0"/>
              <a:t>…</a:t>
            </a:r>
            <a:endParaRPr lang="fr-FR" altLang="fr-FR" sz="2400" dirty="0"/>
          </a:p>
          <a:p>
            <a:pPr lvl="1"/>
            <a:endParaRPr lang="fr-FR" altLang="fr-FR" dirty="0"/>
          </a:p>
          <a:p>
            <a:pPr marL="342900" lvl="1" indent="0">
              <a:buNone/>
            </a:pPr>
            <a:endParaRPr lang="fr-FR" altLang="fr-FR" sz="2400" dirty="0"/>
          </a:p>
        </p:txBody>
      </p:sp>
      <p:sp>
        <p:nvSpPr>
          <p:cNvPr id="5" name="ZoneTexte 1"/>
          <p:cNvSpPr txBox="1">
            <a:spLocks noChangeArrowheads="1"/>
          </p:cNvSpPr>
          <p:nvPr/>
        </p:nvSpPr>
        <p:spPr bwMode="auto">
          <a:xfrm>
            <a:off x="287337" y="4877007"/>
            <a:ext cx="865788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a:spcBef>
                <a:spcPct val="0"/>
              </a:spcBef>
              <a:buNone/>
            </a:pPr>
            <a:r>
              <a:rPr lang="en-US" altLang="fr-FR" sz="2800" b="1" dirty="0">
                <a:latin typeface="Arial" panose="020B0604020202020204" pitchFamily="34" charset="0"/>
              </a:rPr>
              <a:t>You are solely responsible for your motorcycle and your driving. </a:t>
            </a:r>
            <a:endParaRPr lang="en-US" altLang="fr-FR" sz="2800" b="1" dirty="0" smtClean="0">
              <a:latin typeface="Arial" panose="020B0604020202020204" pitchFamily="34" charset="0"/>
            </a:endParaRPr>
          </a:p>
          <a:p>
            <a:pPr algn="ctr">
              <a:spcBef>
                <a:spcPct val="0"/>
              </a:spcBef>
              <a:buNone/>
            </a:pPr>
            <a:r>
              <a:rPr lang="en-US" altLang="fr-FR" sz="2800" b="1" dirty="0" smtClean="0">
                <a:solidFill>
                  <a:srgbClr val="FF0000"/>
                </a:solidFill>
                <a:latin typeface="Arial" panose="020B0604020202020204" pitchFamily="34" charset="0"/>
              </a:rPr>
              <a:t>You </a:t>
            </a:r>
            <a:r>
              <a:rPr lang="en-US" altLang="fr-FR" sz="2800" b="1" dirty="0">
                <a:solidFill>
                  <a:srgbClr val="FF0000"/>
                </a:solidFill>
                <a:latin typeface="Arial" panose="020B0604020202020204" pitchFamily="34" charset="0"/>
              </a:rPr>
              <a:t>are </a:t>
            </a:r>
            <a:r>
              <a:rPr lang="en-US" altLang="fr-FR" sz="2800" b="1" u="sng" dirty="0">
                <a:solidFill>
                  <a:srgbClr val="FF0000"/>
                </a:solidFill>
                <a:latin typeface="Arial" panose="020B0604020202020204" pitchFamily="34" charset="0"/>
              </a:rPr>
              <a:t>responsible</a:t>
            </a:r>
            <a:r>
              <a:rPr lang="en-US" altLang="fr-FR" sz="2800" b="1" dirty="0">
                <a:solidFill>
                  <a:srgbClr val="FF0000"/>
                </a:solidFill>
                <a:latin typeface="Arial" panose="020B0604020202020204" pitchFamily="34" charset="0"/>
              </a:rPr>
              <a:t> for compliance with the rules</a:t>
            </a:r>
          </a:p>
        </p:txBody>
      </p:sp>
      <p:pic>
        <p:nvPicPr>
          <p:cNvPr id="5122" name="Picture 2" descr="An African man carrying a crocodile on his motorbike"/>
          <p:cNvPicPr>
            <a:picLocks noChangeAspect="1" noChangeArrowheads="1"/>
          </p:cNvPicPr>
          <p:nvPr/>
        </p:nvPicPr>
        <p:blipFill rotWithShape="1">
          <a:blip r:embed="rId2">
            <a:extLst>
              <a:ext uri="{28A0092B-C50C-407E-A947-70E740481C1C}">
                <a14:useLocalDpi xmlns:a14="http://schemas.microsoft.com/office/drawing/2010/main" val="0"/>
              </a:ext>
            </a:extLst>
          </a:blip>
          <a:srcRect r="1659" b="6292"/>
          <a:stretch/>
        </p:blipFill>
        <p:spPr bwMode="auto">
          <a:xfrm>
            <a:off x="5767962" y="1257300"/>
            <a:ext cx="3177255" cy="2569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93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a:spLocks noGrp="1"/>
          </p:cNvSpPr>
          <p:nvPr>
            <p:ph type="title"/>
          </p:nvPr>
        </p:nvSpPr>
        <p:spPr/>
        <p:txBody>
          <a:bodyPr/>
          <a:lstStyle/>
          <a:p>
            <a:r>
              <a:rPr lang="fr-FR" dirty="0" err="1"/>
              <a:t>Alcohol</a:t>
            </a:r>
            <a:r>
              <a:rPr lang="fr-FR" dirty="0"/>
              <a:t> </a:t>
            </a:r>
            <a:r>
              <a:rPr lang="fr-FR" dirty="0" err="1"/>
              <a:t>While</a:t>
            </a:r>
            <a:r>
              <a:rPr lang="fr-FR" dirty="0"/>
              <a:t> Driving</a:t>
            </a:r>
          </a:p>
        </p:txBody>
      </p:sp>
      <p:sp>
        <p:nvSpPr>
          <p:cNvPr id="5" name="Espace réservé du texte 1"/>
          <p:cNvSpPr>
            <a:spLocks noGrp="1"/>
          </p:cNvSpPr>
          <p:nvPr>
            <p:ph type="body" sz="quarter" idx="10"/>
          </p:nvPr>
        </p:nvSpPr>
        <p:spPr>
          <a:xfrm>
            <a:off x="167640" y="1557632"/>
            <a:ext cx="6214110" cy="1097962"/>
          </a:xfrm>
        </p:spPr>
        <p:txBody>
          <a:bodyPr numCol="2"/>
          <a:lstStyle/>
          <a:p>
            <a:pPr lvl="1"/>
            <a:r>
              <a:rPr lang="en-US" altLang="fr-FR" sz="1600" dirty="0" smtClean="0"/>
              <a:t>Reduces the </a:t>
            </a:r>
            <a:r>
              <a:rPr lang="en-US" altLang="fr-FR" sz="1600" dirty="0"/>
              <a:t>field of vision</a:t>
            </a:r>
          </a:p>
          <a:p>
            <a:pPr lvl="1"/>
            <a:r>
              <a:rPr lang="en-US" altLang="fr-FR" sz="1600" dirty="0"/>
              <a:t>Increases reaction </a:t>
            </a:r>
            <a:r>
              <a:rPr lang="en-US" altLang="fr-FR" sz="1600" dirty="0" smtClean="0"/>
              <a:t>time</a:t>
            </a:r>
          </a:p>
          <a:p>
            <a:pPr lvl="1"/>
            <a:r>
              <a:rPr lang="en-US" altLang="fr-FR" sz="1600" dirty="0"/>
              <a:t>Slower and less precise </a:t>
            </a:r>
            <a:r>
              <a:rPr lang="en-US" altLang="fr-FR" sz="1600" dirty="0" smtClean="0"/>
              <a:t>driver</a:t>
            </a:r>
          </a:p>
          <a:p>
            <a:pPr lvl="1"/>
            <a:r>
              <a:rPr lang="en-US" altLang="fr-FR" sz="1600" dirty="0" smtClean="0"/>
              <a:t>Increases fatigue</a:t>
            </a:r>
          </a:p>
          <a:p>
            <a:pPr lvl="1"/>
            <a:r>
              <a:rPr lang="en-US" altLang="fr-FR" sz="1600" dirty="0" smtClean="0"/>
              <a:t>Modifies perceptions</a:t>
            </a:r>
            <a:endParaRPr lang="en-US" altLang="fr-FR" sz="1600" dirty="0"/>
          </a:p>
          <a:p>
            <a:pPr lvl="1"/>
            <a:r>
              <a:rPr lang="en-US" altLang="fr-FR" sz="1600" dirty="0"/>
              <a:t>Risk Taking </a:t>
            </a:r>
            <a:endParaRPr lang="en-US" altLang="fr-FR" sz="2000" b="1" dirty="0"/>
          </a:p>
        </p:txBody>
      </p:sp>
      <p:pic>
        <p:nvPicPr>
          <p:cNvPr id="8" name="Image 7"/>
          <p:cNvPicPr>
            <a:picLocks noChangeAspect="1"/>
          </p:cNvPicPr>
          <p:nvPr/>
        </p:nvPicPr>
        <p:blipFill rotWithShape="1">
          <a:blip r:embed="rId2" cstate="print">
            <a:extLst>
              <a:ext uri="{28A0092B-C50C-407E-A947-70E740481C1C}">
                <a14:useLocalDpi xmlns:a14="http://schemas.microsoft.com/office/drawing/2010/main" val="0"/>
              </a:ext>
            </a:extLst>
          </a:blip>
          <a:srcRect t="7825" b="4193"/>
          <a:stretch/>
        </p:blipFill>
        <p:spPr>
          <a:xfrm>
            <a:off x="457200" y="2674418"/>
            <a:ext cx="5594985" cy="2788920"/>
          </a:xfrm>
          <a:prstGeom prst="rect">
            <a:avLst/>
          </a:prstGeom>
        </p:spPr>
      </p:pic>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2668" y="1758113"/>
            <a:ext cx="2762250" cy="3705225"/>
          </a:xfrm>
          <a:prstGeom prst="rect">
            <a:avLst/>
          </a:prstGeom>
        </p:spPr>
      </p:pic>
      <p:sp>
        <p:nvSpPr>
          <p:cNvPr id="10" name="Rectangle 9"/>
          <p:cNvSpPr/>
          <p:nvPr/>
        </p:nvSpPr>
        <p:spPr>
          <a:xfrm>
            <a:off x="120967" y="5535021"/>
            <a:ext cx="8902065" cy="1200329"/>
          </a:xfrm>
          <a:prstGeom prst="rect">
            <a:avLst/>
          </a:prstGeom>
        </p:spPr>
        <p:txBody>
          <a:bodyPr wrap="square">
            <a:spAutoFit/>
          </a:bodyPr>
          <a:lstStyle/>
          <a:p>
            <a:r>
              <a:rPr lang="en-US" altLang="fr-FR" sz="2000" b="1" dirty="0" smtClean="0"/>
              <a:t>2. AAH </a:t>
            </a:r>
            <a:r>
              <a:rPr lang="en-US" altLang="fr-FR" sz="2000" b="1" dirty="0"/>
              <a:t>Rules :</a:t>
            </a:r>
          </a:p>
          <a:p>
            <a:pPr lvl="1"/>
            <a:r>
              <a:rPr lang="en-US" altLang="fr-FR" sz="2000" b="1" dirty="0">
                <a:solidFill>
                  <a:srgbClr val="FF0000"/>
                </a:solidFill>
              </a:rPr>
              <a:t>No alcohol at all during or before work </a:t>
            </a:r>
          </a:p>
          <a:p>
            <a:pPr lvl="1"/>
            <a:r>
              <a:rPr lang="en-US" altLang="fr-FR" sz="1600" b="1" dirty="0"/>
              <a:t>1 hour needed to eliminate each drink with a minimum of 5 hours before being sober</a:t>
            </a:r>
          </a:p>
          <a:p>
            <a:pPr lvl="1"/>
            <a:r>
              <a:rPr lang="en-US" altLang="fr-FR" sz="1600" b="1" dirty="0"/>
              <a:t>Ex: 2 drinks = 5+1+1= 7 Hours before being totally sober </a:t>
            </a:r>
          </a:p>
        </p:txBody>
      </p:sp>
      <p:sp>
        <p:nvSpPr>
          <p:cNvPr id="11" name="Rectangle 10"/>
          <p:cNvSpPr/>
          <p:nvPr/>
        </p:nvSpPr>
        <p:spPr>
          <a:xfrm>
            <a:off x="167640" y="1157522"/>
            <a:ext cx="6644640" cy="400110"/>
          </a:xfrm>
          <a:prstGeom prst="rect">
            <a:avLst/>
          </a:prstGeom>
        </p:spPr>
        <p:txBody>
          <a:bodyPr wrap="square">
            <a:spAutoFit/>
          </a:bodyPr>
          <a:lstStyle/>
          <a:p>
            <a:r>
              <a:rPr lang="en-US" altLang="fr-FR" sz="2000" b="1" dirty="0" smtClean="0"/>
              <a:t>1. One </a:t>
            </a:r>
            <a:r>
              <a:rPr lang="en-US" altLang="fr-FR" sz="2000" b="1" dirty="0"/>
              <a:t>of the most important causes of accidents</a:t>
            </a:r>
          </a:p>
        </p:txBody>
      </p:sp>
    </p:spTree>
    <p:extLst>
      <p:ext uri="{BB962C8B-B14F-4D97-AF65-F5344CB8AC3E}">
        <p14:creationId xmlns:p14="http://schemas.microsoft.com/office/powerpoint/2010/main" val="325253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ipe(left)">
                                      <p:cBhvr>
                                        <p:cTn id="10" dur="500"/>
                                        <p:tgtEl>
                                          <p:spTgt spid="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wipe(left)">
                                      <p:cBhvr>
                                        <p:cTn id="13" dur="500"/>
                                        <p:tgtEl>
                                          <p:spTgt spid="5">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ipe(left)">
                                      <p:cBhvr>
                                        <p:cTn id="16" dur="500"/>
                                        <p:tgtEl>
                                          <p:spTgt spid="5">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wipe(left)">
                                      <p:cBhvr>
                                        <p:cTn id="19"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6</a:t>
            </a:r>
            <a:r>
              <a:rPr lang="fr-FR" dirty="0" smtClean="0"/>
              <a:t>. conclusion</a:t>
            </a:r>
            <a:endParaRPr lang="fr-FR" dirty="0"/>
          </a:p>
        </p:txBody>
      </p:sp>
      <p:pic>
        <p:nvPicPr>
          <p:cNvPr id="5" name="Image 4" descr="Funny photos of blokes in VERY risky situations prove why women live longer  than men"/>
          <p:cNvPicPr/>
          <p:nvPr/>
        </p:nvPicPr>
        <p:blipFill>
          <a:blip r:embed="rId2">
            <a:extLst>
              <a:ext uri="{28A0092B-C50C-407E-A947-70E740481C1C}">
                <a14:useLocalDpi xmlns:a14="http://schemas.microsoft.com/office/drawing/2010/main" val="0"/>
              </a:ext>
            </a:extLst>
          </a:blip>
          <a:srcRect/>
          <a:stretch>
            <a:fillRect/>
          </a:stretch>
        </p:blipFill>
        <p:spPr bwMode="auto">
          <a:xfrm>
            <a:off x="5426765" y="0"/>
            <a:ext cx="3717235" cy="4527550"/>
          </a:xfrm>
          <a:prstGeom prst="rect">
            <a:avLst/>
          </a:prstGeom>
          <a:noFill/>
          <a:ln>
            <a:noFill/>
          </a:ln>
        </p:spPr>
      </p:pic>
      <p:pic>
        <p:nvPicPr>
          <p:cNvPr id="6" name="Image 5" descr="C:\Users\gdayon\AppData\Local\Microsoft\Windows\INetCache\Content.MSO\976BF71F.tmp"/>
          <p:cNvPicPr/>
          <p:nvPr/>
        </p:nvPicPr>
        <p:blipFill>
          <a:blip r:embed="rId3">
            <a:extLst>
              <a:ext uri="{28A0092B-C50C-407E-A947-70E740481C1C}">
                <a14:useLocalDpi xmlns:a14="http://schemas.microsoft.com/office/drawing/2010/main" val="0"/>
              </a:ext>
            </a:extLst>
          </a:blip>
          <a:srcRect/>
          <a:stretch>
            <a:fillRect/>
          </a:stretch>
        </p:blipFill>
        <p:spPr bwMode="auto">
          <a:xfrm>
            <a:off x="320542" y="189257"/>
            <a:ext cx="4385779" cy="2951507"/>
          </a:xfrm>
          <a:prstGeom prst="rect">
            <a:avLst/>
          </a:prstGeom>
          <a:noFill/>
          <a:ln>
            <a:noFill/>
          </a:ln>
        </p:spPr>
      </p:pic>
    </p:spTree>
    <p:extLst>
      <p:ext uri="{BB962C8B-B14F-4D97-AF65-F5344CB8AC3E}">
        <p14:creationId xmlns:p14="http://schemas.microsoft.com/office/powerpoint/2010/main" val="17565197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To </a:t>
            </a:r>
            <a:r>
              <a:rPr lang="fr-FR" dirty="0" err="1"/>
              <a:t>summarize</a:t>
            </a:r>
            <a:endParaRPr lang="fr-FR" dirty="0"/>
          </a:p>
        </p:txBody>
      </p:sp>
      <p:sp>
        <p:nvSpPr>
          <p:cNvPr id="4" name="Espace réservé du texte 2"/>
          <p:cNvSpPr>
            <a:spLocks noGrp="1"/>
          </p:cNvSpPr>
          <p:nvPr>
            <p:ph type="body" sz="quarter" idx="10"/>
          </p:nvPr>
        </p:nvSpPr>
        <p:spPr>
          <a:prstGeom prst="rect">
            <a:avLst/>
          </a:prstGeom>
        </p:spPr>
        <p:txBody>
          <a:bodyPr/>
          <a:lstStyle/>
          <a:p>
            <a:r>
              <a:rPr lang="en-US" altLang="fr-FR" sz="2200" dirty="0">
                <a:solidFill>
                  <a:schemeClr val="tx1"/>
                </a:solidFill>
              </a:rPr>
              <a:t>Some sources of stress cannot be </a:t>
            </a:r>
            <a:r>
              <a:rPr lang="en-US" altLang="fr-FR" sz="2200" dirty="0" smtClean="0">
                <a:solidFill>
                  <a:schemeClr val="tx1"/>
                </a:solidFill>
              </a:rPr>
              <a:t>controlled</a:t>
            </a:r>
          </a:p>
          <a:p>
            <a:r>
              <a:rPr lang="en-US" altLang="fr-FR" sz="2200" dirty="0">
                <a:solidFill>
                  <a:schemeClr val="tx1"/>
                </a:solidFill>
              </a:rPr>
              <a:t>No need to panic or become </a:t>
            </a:r>
            <a:r>
              <a:rPr lang="en-US" altLang="fr-FR" sz="2200" dirty="0" smtClean="0">
                <a:solidFill>
                  <a:schemeClr val="tx1"/>
                </a:solidFill>
              </a:rPr>
              <a:t>aggressive</a:t>
            </a:r>
          </a:p>
          <a:p>
            <a:r>
              <a:rPr lang="en-US" altLang="fr-FR" sz="2200" dirty="0">
                <a:solidFill>
                  <a:schemeClr val="tx1"/>
                </a:solidFill>
              </a:rPr>
              <a:t>Some sources of stress, on the other hand, must be controlled, such as the driver's </a:t>
            </a:r>
            <a:r>
              <a:rPr lang="en-US" altLang="fr-FR" sz="2200" dirty="0" smtClean="0">
                <a:solidFill>
                  <a:schemeClr val="tx1"/>
                </a:solidFill>
              </a:rPr>
              <a:t>behavior</a:t>
            </a:r>
          </a:p>
          <a:p>
            <a:r>
              <a:rPr lang="fr-FR" altLang="fr-FR" sz="2200" dirty="0">
                <a:solidFill>
                  <a:schemeClr val="tx1"/>
                </a:solidFill>
              </a:rPr>
              <a:t>Be </a:t>
            </a:r>
            <a:r>
              <a:rPr lang="fr-FR" altLang="fr-FR" sz="2200" dirty="0" err="1">
                <a:solidFill>
                  <a:schemeClr val="tx1"/>
                </a:solidFill>
              </a:rPr>
              <a:t>polite</a:t>
            </a:r>
            <a:r>
              <a:rPr lang="fr-FR" altLang="fr-FR" sz="2200" dirty="0">
                <a:solidFill>
                  <a:schemeClr val="tx1"/>
                </a:solidFill>
              </a:rPr>
              <a:t> and </a:t>
            </a:r>
            <a:r>
              <a:rPr lang="fr-FR" altLang="fr-FR" sz="2200" dirty="0" err="1">
                <a:solidFill>
                  <a:schemeClr val="tx1"/>
                </a:solidFill>
              </a:rPr>
              <a:t>respectful</a:t>
            </a:r>
            <a:endParaRPr lang="fr-FR" altLang="fr-FR" sz="2200" dirty="0" smtClean="0">
              <a:solidFill>
                <a:schemeClr val="tx1"/>
              </a:solidFill>
            </a:endParaRPr>
          </a:p>
        </p:txBody>
      </p:sp>
      <p:sp>
        <p:nvSpPr>
          <p:cNvPr id="5" name="Espace réservé du contenu 3"/>
          <p:cNvSpPr txBox="1">
            <a:spLocks/>
          </p:cNvSpPr>
          <p:nvPr/>
        </p:nvSpPr>
        <p:spPr>
          <a:xfrm>
            <a:off x="4648200" y="2191215"/>
            <a:ext cx="4038600" cy="319722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3"/>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3"/>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3"/>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3"/>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fr-FR" altLang="fr-FR" sz="2200" dirty="0" smtClean="0">
              <a:solidFill>
                <a:schemeClr val="tx1"/>
              </a:solidFill>
            </a:endParaRPr>
          </a:p>
        </p:txBody>
      </p:sp>
      <p:pic>
        <p:nvPicPr>
          <p:cNvPr id="6" name="Picture 2" descr="Driving in France – With A Motorcycle – Travel Information and Tips for  France"/>
          <p:cNvPicPr>
            <a:picLocks noChangeAspect="1" noChangeArrowheads="1"/>
          </p:cNvPicPr>
          <p:nvPr/>
        </p:nvPicPr>
        <p:blipFill rotWithShape="1">
          <a:blip r:embed="rId2">
            <a:extLst>
              <a:ext uri="{28A0092B-C50C-407E-A947-70E740481C1C}">
                <a14:useLocalDpi xmlns:a14="http://schemas.microsoft.com/office/drawing/2010/main" val="0"/>
              </a:ext>
            </a:extLst>
          </a:blip>
          <a:srcRect b="18531"/>
          <a:stretch/>
        </p:blipFill>
        <p:spPr bwMode="auto">
          <a:xfrm>
            <a:off x="1478405" y="3429001"/>
            <a:ext cx="6187190" cy="2926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2"/>
          <p:cNvSpPr>
            <a:spLocks noGrp="1"/>
          </p:cNvSpPr>
          <p:nvPr>
            <p:ph type="title"/>
          </p:nvPr>
        </p:nvSpPr>
        <p:spPr>
          <a:xfrm>
            <a:off x="152400" y="304167"/>
            <a:ext cx="8991600" cy="701674"/>
          </a:xfrm>
        </p:spPr>
        <p:txBody>
          <a:bodyPr/>
          <a:lstStyle/>
          <a:p>
            <a:pPr algn="ctr"/>
            <a:r>
              <a:rPr lang="en-US" dirty="0" smtClean="0"/>
              <a:t>Basic Principles : reminder</a:t>
            </a:r>
            <a:endParaRPr lang="fr-FR" dirty="0"/>
          </a:p>
        </p:txBody>
      </p:sp>
      <p:sp>
        <p:nvSpPr>
          <p:cNvPr id="7" name="Espace réservé du texte 1"/>
          <p:cNvSpPr>
            <a:spLocks noGrp="1"/>
          </p:cNvSpPr>
          <p:nvPr>
            <p:ph type="body" sz="quarter" idx="10"/>
          </p:nvPr>
        </p:nvSpPr>
        <p:spPr>
          <a:xfrm>
            <a:off x="3276138" y="3857634"/>
            <a:ext cx="3109422" cy="2451726"/>
          </a:xfrm>
        </p:spPr>
        <p:txBody>
          <a:bodyPr/>
          <a:lstStyle/>
          <a:p>
            <a:pPr marL="0" indent="0" algn="ctr">
              <a:buNone/>
            </a:pPr>
            <a:r>
              <a:rPr lang="en-US" altLang="fr-FR" sz="1600" b="1" dirty="0" smtClean="0">
                <a:solidFill>
                  <a:srgbClr val="FF0000"/>
                </a:solidFill>
              </a:rPr>
              <a:t>See and be seen</a:t>
            </a:r>
            <a:endParaRPr lang="en-US" altLang="fr-FR" sz="1600" b="1" dirty="0">
              <a:solidFill>
                <a:srgbClr val="FF0000"/>
              </a:solidFill>
            </a:endParaRPr>
          </a:p>
          <a:p>
            <a:pPr marL="0" indent="0" algn="ctr">
              <a:buNone/>
            </a:pPr>
            <a:endParaRPr lang="en-US" altLang="fr-FR" sz="1600" dirty="0"/>
          </a:p>
          <a:p>
            <a:pPr marL="358775" lvl="1">
              <a:spcBef>
                <a:spcPct val="0"/>
              </a:spcBef>
            </a:pPr>
            <a:r>
              <a:rPr lang="en-US" altLang="fr-FR" sz="1600" dirty="0">
                <a:solidFill>
                  <a:schemeClr val="accent2"/>
                </a:solidFill>
              </a:rPr>
              <a:t>Observe your environment and gather useful </a:t>
            </a:r>
            <a:r>
              <a:rPr lang="en-US" altLang="fr-FR" sz="1600" dirty="0" smtClean="0">
                <a:solidFill>
                  <a:schemeClr val="accent2"/>
                </a:solidFill>
              </a:rPr>
              <a:t>information</a:t>
            </a:r>
          </a:p>
          <a:p>
            <a:pPr marL="358775" lvl="1">
              <a:spcBef>
                <a:spcPct val="0"/>
              </a:spcBef>
            </a:pPr>
            <a:endParaRPr lang="en-US" altLang="fr-FR" sz="1600" dirty="0">
              <a:solidFill>
                <a:schemeClr val="accent2"/>
              </a:solidFill>
            </a:endParaRPr>
          </a:p>
          <a:p>
            <a:pPr marL="358775" lvl="1">
              <a:spcBef>
                <a:spcPct val="0"/>
              </a:spcBef>
            </a:pPr>
            <a:r>
              <a:rPr lang="en-US" altLang="fr-FR" sz="1600" dirty="0">
                <a:solidFill>
                  <a:schemeClr val="accent2"/>
                </a:solidFill>
              </a:rPr>
              <a:t>Make sure that other users can see me and take me into account</a:t>
            </a:r>
            <a:endParaRPr lang="fr-FR" sz="1600" dirty="0"/>
          </a:p>
        </p:txBody>
      </p:sp>
      <p:sp>
        <p:nvSpPr>
          <p:cNvPr id="8" name="ZoneTexte 7"/>
          <p:cNvSpPr txBox="1"/>
          <p:nvPr/>
        </p:nvSpPr>
        <p:spPr>
          <a:xfrm>
            <a:off x="-167178" y="3857634"/>
            <a:ext cx="3565236" cy="1077218"/>
          </a:xfrm>
          <a:prstGeom prst="rect">
            <a:avLst/>
          </a:prstGeom>
          <a:noFill/>
        </p:spPr>
        <p:txBody>
          <a:bodyPr wrap="square" rtlCol="0">
            <a:spAutoFit/>
          </a:bodyPr>
          <a:lstStyle/>
          <a:p>
            <a:pPr algn="ctr">
              <a:defRPr/>
            </a:pPr>
            <a:r>
              <a:rPr lang="en-US" altLang="fr-FR" sz="1600" b="1" dirty="0" smtClean="0">
                <a:solidFill>
                  <a:srgbClr val="00B050"/>
                </a:solidFill>
              </a:rPr>
              <a:t>Anticipate</a:t>
            </a:r>
            <a:endParaRPr lang="en-US" altLang="fr-FR" sz="1600" b="1" dirty="0">
              <a:solidFill>
                <a:srgbClr val="00B050"/>
              </a:solidFill>
            </a:endParaRPr>
          </a:p>
          <a:p>
            <a:pPr algn="ctr">
              <a:defRPr/>
            </a:pPr>
            <a:endParaRPr lang="en-US" altLang="fr-FR" sz="1600" b="1" dirty="0"/>
          </a:p>
          <a:p>
            <a:pPr marL="742950" lvl="1" indent="-285750">
              <a:spcBef>
                <a:spcPct val="0"/>
              </a:spcBef>
              <a:buFont typeface="Arial" panose="020B0604020202020204" pitchFamily="34" charset="0"/>
              <a:buChar char="•"/>
              <a:defRPr/>
            </a:pPr>
            <a:r>
              <a:rPr lang="en-US" altLang="fr-FR" sz="1600" dirty="0"/>
              <a:t>Other users' reaction (speed)</a:t>
            </a:r>
          </a:p>
          <a:p>
            <a:pPr marL="742950" lvl="1" indent="-285750">
              <a:spcBef>
                <a:spcPct val="0"/>
              </a:spcBef>
              <a:buFont typeface="Arial" panose="020B0604020202020204" pitchFamily="34" charset="0"/>
              <a:buChar char="•"/>
              <a:defRPr/>
            </a:pPr>
            <a:r>
              <a:rPr lang="en-US" altLang="fr-FR" sz="1600" dirty="0"/>
              <a:t>Road hazards</a:t>
            </a:r>
            <a:endParaRPr lang="fr-FR" sz="1600" dirty="0"/>
          </a:p>
        </p:txBody>
      </p:sp>
      <p:sp>
        <p:nvSpPr>
          <p:cNvPr id="9" name="Text Placeholder 2"/>
          <p:cNvSpPr txBox="1">
            <a:spLocks/>
          </p:cNvSpPr>
          <p:nvPr/>
        </p:nvSpPr>
        <p:spPr bwMode="auto">
          <a:xfrm>
            <a:off x="6263640" y="3857634"/>
            <a:ext cx="2743200" cy="350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rebuchet MS" panose="020B0603020202020204" pitchFamily="34" charset="0"/>
              </a:defRPr>
            </a:lvl1pPr>
            <a:lvl2pPr marL="358775"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eaLnBrk="1" hangingPunct="1">
              <a:buFontTx/>
              <a:buNone/>
              <a:defRPr/>
            </a:pPr>
            <a:r>
              <a:rPr lang="en-US" altLang="fr-FR" sz="1600" b="1" dirty="0" smtClean="0">
                <a:solidFill>
                  <a:srgbClr val="0070C0"/>
                </a:solidFill>
              </a:rPr>
              <a:t>Manage space</a:t>
            </a:r>
          </a:p>
          <a:p>
            <a:pPr marL="73025" lvl="1" indent="0" eaLnBrk="1" hangingPunct="1">
              <a:spcBef>
                <a:spcPct val="0"/>
              </a:spcBef>
              <a:buFontTx/>
              <a:buNone/>
              <a:defRPr/>
            </a:pPr>
            <a:endParaRPr lang="en-US" altLang="fr-FR" sz="1600" dirty="0" smtClean="0"/>
          </a:p>
          <a:p>
            <a:pPr lvl="1">
              <a:spcBef>
                <a:spcPct val="0"/>
              </a:spcBef>
              <a:buFont typeface="Arial" panose="020B0604020202020204" pitchFamily="34" charset="0"/>
              <a:buChar char="•"/>
              <a:defRPr/>
            </a:pPr>
            <a:r>
              <a:rPr lang="en-US" altLang="fr-FR" sz="1600" dirty="0">
                <a:latin typeface="+mn-lt"/>
              </a:rPr>
              <a:t>Be in the right place on the road</a:t>
            </a:r>
          </a:p>
          <a:p>
            <a:pPr lvl="1">
              <a:spcBef>
                <a:spcPct val="0"/>
              </a:spcBef>
              <a:buFont typeface="Arial" panose="020B0604020202020204" pitchFamily="34" charset="0"/>
              <a:buChar char="•"/>
              <a:defRPr/>
            </a:pPr>
            <a:r>
              <a:rPr lang="en-US" altLang="fr-FR" sz="1600" dirty="0" smtClean="0">
                <a:latin typeface="+mn-lt"/>
              </a:rPr>
              <a:t>Keep </a:t>
            </a:r>
            <a:r>
              <a:rPr lang="en-US" altLang="fr-FR" sz="1600" dirty="0">
                <a:latin typeface="+mn-lt"/>
              </a:rPr>
              <a:t>safe distances</a:t>
            </a:r>
          </a:p>
        </p:txBody>
      </p:sp>
      <p:pic>
        <p:nvPicPr>
          <p:cNvPr id="10" name="Picture 13" descr="D:\Users\dchebbahi\Desktop\Training\Phototèque\carrad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4400" y="2035431"/>
            <a:ext cx="3012440" cy="152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71" y="2035432"/>
            <a:ext cx="3282487" cy="1524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descr="Résultat de recherche d'images pour &quot;see and be seen&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1546" y="2035432"/>
            <a:ext cx="1769366" cy="164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29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ctr"/>
            <a:r>
              <a:rPr lang="en-US" sz="3600" cap="small" dirty="0">
                <a:solidFill>
                  <a:schemeClr val="tx1"/>
                </a:solidFill>
              </a:rPr>
              <a:t>Accidents don't just happen to other people...!</a:t>
            </a:r>
            <a:endParaRPr lang="fr-FR" sz="3600" cap="small" dirty="0">
              <a:solidFill>
                <a:schemeClr val="tx1"/>
              </a:solidFill>
            </a:endParaRPr>
          </a:p>
        </p:txBody>
      </p:sp>
      <p:pic>
        <p:nvPicPr>
          <p:cNvPr id="7170" name="Picture 2" descr="https://www.linfo.re/IMG/jpg/accident-m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2184400"/>
            <a:ext cx="590550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48591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PPT BRAND_FRA">
  <a:themeElements>
    <a:clrScheme name="NEW BRAND THEME">
      <a:dk1>
        <a:srgbClr val="005FB6"/>
      </a:dk1>
      <a:lt1>
        <a:srgbClr val="52AE32"/>
      </a:lt1>
      <a:dk2>
        <a:srgbClr val="FFFFFF"/>
      </a:dk2>
      <a:lt2>
        <a:srgbClr val="FFFFFF"/>
      </a:lt2>
      <a:accent1>
        <a:srgbClr val="52AE32"/>
      </a:accent1>
      <a:accent2>
        <a:srgbClr val="005FB6"/>
      </a:accent2>
      <a:accent3>
        <a:srgbClr val="706F6F"/>
      </a:accent3>
      <a:accent4>
        <a:srgbClr val="EE7203"/>
      </a:accent4>
      <a:accent5>
        <a:srgbClr val="52AE32"/>
      </a:accent5>
      <a:accent6>
        <a:srgbClr val="005FB6"/>
      </a:accent6>
      <a:hlink>
        <a:srgbClr val="0070C0"/>
      </a:hlink>
      <a:folHlink>
        <a:srgbClr val="954F72"/>
      </a:folHlink>
    </a:clrScheme>
    <a:fontScheme name="Personalizado 2">
      <a:majorFont>
        <a:latin typeface="Futura LT Pro Book"/>
        <a:ea typeface=""/>
        <a:cs typeface=""/>
      </a:majorFont>
      <a:minorFont>
        <a:latin typeface="Lato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PPT BRAND_FRA.potx" id="{EC49E164-EEEE-4A05-891C-B99964283B02}" vid="{48B017F5-0B45-402B-855F-3E60E495B72A}"/>
    </a:ext>
  </a:extLst>
</a:theme>
</file>

<file path=ppt/theme/theme2.xml><?xml version="1.0" encoding="utf-8"?>
<a:theme xmlns:a="http://schemas.openxmlformats.org/drawingml/2006/main" name="Tema de Office">
  <a:themeElements>
    <a:clrScheme name="NEW BRAND THEME">
      <a:dk1>
        <a:srgbClr val="000000"/>
      </a:dk1>
      <a:lt1>
        <a:srgbClr val="FFFFFF"/>
      </a:lt1>
      <a:dk2>
        <a:srgbClr val="414141"/>
      </a:dk2>
      <a:lt2>
        <a:srgbClr val="CBCBCB"/>
      </a:lt2>
      <a:accent1>
        <a:srgbClr val="52AE32"/>
      </a:accent1>
      <a:accent2>
        <a:srgbClr val="005FB6"/>
      </a:accent2>
      <a:accent3>
        <a:srgbClr val="706F6F"/>
      </a:accent3>
      <a:accent4>
        <a:srgbClr val="EE7203"/>
      </a:accent4>
      <a:accent5>
        <a:srgbClr val="9BDC84"/>
      </a:accent5>
      <a:accent6>
        <a:srgbClr val="4BA9FF"/>
      </a:accent6>
      <a:hlink>
        <a:srgbClr val="0070C0"/>
      </a:hlink>
      <a:folHlink>
        <a:srgbClr val="954F72"/>
      </a:folHlink>
    </a:clrScheme>
    <a:fontScheme name="Office 2">
      <a:majorFont>
        <a:latin typeface="FuturaLTPro-Bold"/>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Lato-Regular"/>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NEW BRAND THEME">
      <a:dk1>
        <a:srgbClr val="000000"/>
      </a:dk1>
      <a:lt1>
        <a:srgbClr val="FFFFFF"/>
      </a:lt1>
      <a:dk2>
        <a:srgbClr val="414141"/>
      </a:dk2>
      <a:lt2>
        <a:srgbClr val="CBCBCB"/>
      </a:lt2>
      <a:accent1>
        <a:srgbClr val="52AE32"/>
      </a:accent1>
      <a:accent2>
        <a:srgbClr val="005FB6"/>
      </a:accent2>
      <a:accent3>
        <a:srgbClr val="706F6F"/>
      </a:accent3>
      <a:accent4>
        <a:srgbClr val="EE7203"/>
      </a:accent4>
      <a:accent5>
        <a:srgbClr val="9BDC84"/>
      </a:accent5>
      <a:accent6>
        <a:srgbClr val="4BA9FF"/>
      </a:accent6>
      <a:hlink>
        <a:srgbClr val="0070C0"/>
      </a:hlink>
      <a:folHlink>
        <a:srgbClr val="954F72"/>
      </a:folHlink>
    </a:clrScheme>
    <a:fontScheme name="Office 2">
      <a:majorFont>
        <a:latin typeface="FuturaLTPro-Bold"/>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Lato-Regular"/>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439e28d-e2d6-4e78-bd3b-9d416c87ae44">
      <Terms xmlns="http://schemas.microsoft.com/office/infopath/2007/PartnerControls"/>
    </lcf76f155ced4ddcb4097134ff3c332f>
    <TaxCatchAll xmlns="f3072275-53d7-481e-8914-54db29348cfd"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97C0B35A55734A4294892919637D5679" ma:contentTypeVersion="15" ma:contentTypeDescription="Create a new document." ma:contentTypeScope="" ma:versionID="322dcea091b7286611468cc9e542c6d4">
  <xsd:schema xmlns:xsd="http://www.w3.org/2001/XMLSchema" xmlns:xs="http://www.w3.org/2001/XMLSchema" xmlns:p="http://schemas.microsoft.com/office/2006/metadata/properties" xmlns:ns2="f3072275-53d7-481e-8914-54db29348cfd" xmlns:ns3="e439e28d-e2d6-4e78-bd3b-9d416c87ae44" targetNamespace="http://schemas.microsoft.com/office/2006/metadata/properties" ma:root="true" ma:fieldsID="a47ee730973e8c9170b4a7c3f7e2fccf" ns2:_="" ns3:_="">
    <xsd:import namespace="f3072275-53d7-481e-8914-54db29348cfd"/>
    <xsd:import namespace="e439e28d-e2d6-4e78-bd3b-9d416c87ae4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072275-53d7-481e-8914-54db29348cf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e25da79b-b871-4bcc-9063-806c3b05a408}" ma:internalName="TaxCatchAll" ma:showField="CatchAllData" ma:web="f3072275-53d7-481e-8914-54db29348cf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439e28d-e2d6-4e78-bd3b-9d416c87ae4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d1fac24-fa5f-4c78-aa1e-39bd4be909f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C00D18-B496-404D-886C-319903FE40FB}">
  <ds:schemaRefs>
    <ds:schemaRef ds:uri="http://schemas.microsoft.com/sharepoint/v3/contenttype/forms"/>
  </ds:schemaRefs>
</ds:datastoreItem>
</file>

<file path=customXml/itemProps2.xml><?xml version="1.0" encoding="utf-8"?>
<ds:datastoreItem xmlns:ds="http://schemas.openxmlformats.org/officeDocument/2006/customXml" ds:itemID="{75D75D93-7188-471D-8C92-996C1FC67165}">
  <ds:schemaRefs>
    <ds:schemaRef ds:uri="http://purl.org/dc/elements/1.1/"/>
    <ds:schemaRef ds:uri="http://schemas.microsoft.com/office/2006/metadata/properties"/>
    <ds:schemaRef ds:uri="420ead94-9608-46a5-8dc1-f735616c5351"/>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efa47f96-3f52-40db-9fe2-d4ae0bf480f1"/>
    <ds:schemaRef ds:uri="http://www.w3.org/XML/1998/namespace"/>
  </ds:schemaRefs>
</ds:datastoreItem>
</file>

<file path=customXml/itemProps3.xml><?xml version="1.0" encoding="utf-8"?>
<ds:datastoreItem xmlns:ds="http://schemas.openxmlformats.org/officeDocument/2006/customXml" ds:itemID="{6D505DA4-2F12-426B-A2A8-07AB09A95ECE}">
  <ds:schemaRefs>
    <ds:schemaRef ds:uri="http://schemas.microsoft.com/sharepoint/events"/>
  </ds:schemaRefs>
</ds:datastoreItem>
</file>

<file path=customXml/itemProps4.xml><?xml version="1.0" encoding="utf-8"?>
<ds:datastoreItem xmlns:ds="http://schemas.openxmlformats.org/officeDocument/2006/customXml" ds:itemID="{14CDBE81-3798-4E99-9036-09B4AC4D63D1}"/>
</file>

<file path=docProps/app.xml><?xml version="1.0" encoding="utf-8"?>
<Properties xmlns="http://schemas.openxmlformats.org/officeDocument/2006/extended-properties" xmlns:vt="http://schemas.openxmlformats.org/officeDocument/2006/docPropsVTypes">
  <Template>TEMPLATE PPT BRAND_FRA</Template>
  <TotalTime>986</TotalTime>
  <Words>1735</Words>
  <Application>Microsoft Office PowerPoint</Application>
  <PresentationFormat>Affichage à l'écran (4:3)</PresentationFormat>
  <Paragraphs>356</Paragraphs>
  <Slides>38</Slides>
  <Notes>5</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38</vt:i4>
      </vt:variant>
    </vt:vector>
  </HeadingPairs>
  <TitlesOfParts>
    <vt:vector size="48" baseType="lpstr">
      <vt:lpstr>ＭＳ Ｐゴシック</vt:lpstr>
      <vt:lpstr>Arial</vt:lpstr>
      <vt:lpstr>Futura LT Pro Bold</vt:lpstr>
      <vt:lpstr>Futura LT Pro Book</vt:lpstr>
      <vt:lpstr>Lato Medium</vt:lpstr>
      <vt:lpstr>Lato Regular</vt:lpstr>
      <vt:lpstr>Lato-Regular</vt:lpstr>
      <vt:lpstr>Trebuchet MS</vt:lpstr>
      <vt:lpstr>Wingdings</vt:lpstr>
      <vt:lpstr>TEMPLATE PPT BRAND_FRA</vt:lpstr>
      <vt:lpstr>Road safety awareness (motorcycle)</vt:lpstr>
      <vt:lpstr>Training objectives</vt:lpstr>
      <vt:lpstr>Summary</vt:lpstr>
      <vt:lpstr>1. Introduction</vt:lpstr>
      <vt:lpstr>Why do we need this awareness?</vt:lpstr>
      <vt:lpstr>AAH Motorcycle Use Policy</vt:lpstr>
      <vt:lpstr>operational conduct</vt:lpstr>
      <vt:lpstr>2. Motorcycle safety features</vt:lpstr>
      <vt:lpstr>security features</vt:lpstr>
      <vt:lpstr>Headlights</vt:lpstr>
      <vt:lpstr>Indicators</vt:lpstr>
      <vt:lpstr>Maintenance</vt:lpstr>
      <vt:lpstr>EQUIPMENT</vt:lpstr>
      <vt:lpstr>the helmet!</vt:lpstr>
      <vt:lpstr>3. The environment</vt:lpstr>
      <vt:lpstr>The environment</vt:lpstr>
      <vt:lpstr>The road</vt:lpstr>
      <vt:lpstr>The weather</vt:lpstr>
      <vt:lpstr>Other users of the road...</vt:lpstr>
      <vt:lpstr>To summarize</vt:lpstr>
      <vt:lpstr>4. Management of space</vt:lpstr>
      <vt:lpstr>Management of space</vt:lpstr>
      <vt:lpstr>Management of space</vt:lpstr>
      <vt:lpstr>Management of space</vt:lpstr>
      <vt:lpstr>Passing and being passed</vt:lpstr>
      <vt:lpstr>Reaction time</vt:lpstr>
      <vt:lpstr>Braking distance</vt:lpstr>
      <vt:lpstr>Stopping distance</vt:lpstr>
      <vt:lpstr>Speed</vt:lpstr>
      <vt:lpstr>5. The Driver</vt:lpstr>
      <vt:lpstr>What kind of driver are you?</vt:lpstr>
      <vt:lpstr>Behaviours</vt:lpstr>
      <vt:lpstr>distractions</vt:lpstr>
      <vt:lpstr>Alcohol While Driving</vt:lpstr>
      <vt:lpstr>6. conclusion</vt:lpstr>
      <vt:lpstr>To summarize</vt:lpstr>
      <vt:lpstr>Basic Principles : reminder</vt:lpstr>
      <vt:lpstr>Accidents don't just happen to other people...!</vt:lpstr>
    </vt:vector>
  </TitlesOfParts>
  <Company>Action Contre la Faim Paris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Emeraude Godin</dc:creator>
  <cp:lastModifiedBy>Sophia Gerdes</cp:lastModifiedBy>
  <cp:revision>161</cp:revision>
  <dcterms:created xsi:type="dcterms:W3CDTF">2017-01-31T13:48:49Z</dcterms:created>
  <dcterms:modified xsi:type="dcterms:W3CDTF">2021-06-03T21:03:27Z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0x010100BAA06B660839EF4CBDCF3C94EFD989CD</vt:lpwstr>
  </property>
  <property fmtid="{D5CDD505-2E9C-101B-9397-08002B2CF9AE}" pid="3" name="_dlc_DocIdItemGuid">
    <vt:lpwstr>e39acd68-2be4-49c1-ac41-4efa32fda64d</vt:lpwstr>
  </property>
</Properties>
</file>